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69" r:id="rId2"/>
    <p:sldId id="283" r:id="rId3"/>
    <p:sldId id="271" r:id="rId4"/>
    <p:sldId id="272" r:id="rId5"/>
    <p:sldId id="273" r:id="rId6"/>
    <p:sldId id="274" r:id="rId7"/>
    <p:sldId id="275" r:id="rId8"/>
    <p:sldId id="267" r:id="rId9"/>
    <p:sldId id="268" r:id="rId10"/>
    <p:sldId id="281" r:id="rId11"/>
    <p:sldId id="276" r:id="rId12"/>
    <p:sldId id="282" r:id="rId13"/>
    <p:sldId id="277" r:id="rId14"/>
    <p:sldId id="278" r:id="rId15"/>
    <p:sldId id="279" r:id="rId16"/>
    <p:sldId id="280" r:id="rId17"/>
    <p:sldId id="286" r:id="rId18"/>
  </p:sldIdLst>
  <p:sldSz cx="9144000" cy="6858000" type="screen4x3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3A5AF-D297-42EE-BD96-5708253D0463}" v="120" dt="2026-06-30T21:11:36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" y="4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9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i McDonald" userId="8b1b97fdd794ee64" providerId="LiveId" clId="{431357EE-B8D9-4E42-BD7F-BA64AE476F0B}"/>
    <pc:docChg chg="undo redo custSel addSld delSld modSld modMainMaster">
      <pc:chgData name="Sarai McDonald" userId="8b1b97fdd794ee64" providerId="LiveId" clId="{431357EE-B8D9-4E42-BD7F-BA64AE476F0B}" dt="2026-06-30T21:13:01.151" v="3149" actId="1076"/>
      <pc:docMkLst>
        <pc:docMk/>
      </pc:docMkLst>
      <pc:sldChg chg="modSp mod">
        <pc:chgData name="Sarai McDonald" userId="8b1b97fdd794ee64" providerId="LiveId" clId="{431357EE-B8D9-4E42-BD7F-BA64AE476F0B}" dt="2026-06-30T20:16:46.967" v="2437" actId="1076"/>
        <pc:sldMkLst>
          <pc:docMk/>
          <pc:sldMk cId="3261339671" sldId="267"/>
        </pc:sldMkLst>
        <pc:spChg chg="mod">
          <ac:chgData name="Sarai McDonald" userId="8b1b97fdd794ee64" providerId="LiveId" clId="{431357EE-B8D9-4E42-BD7F-BA64AE476F0B}" dt="2026-06-30T20:14:16.711" v="2359" actId="2711"/>
          <ac:spMkLst>
            <pc:docMk/>
            <pc:sldMk cId="3261339671" sldId="267"/>
            <ac:spMk id="4" creationId="{45EF2E1A-59A7-65A3-5D0F-05245799D6CF}"/>
          </ac:spMkLst>
        </pc:spChg>
        <pc:spChg chg="mod">
          <ac:chgData name="Sarai McDonald" userId="8b1b97fdd794ee64" providerId="LiveId" clId="{431357EE-B8D9-4E42-BD7F-BA64AE476F0B}" dt="2026-06-30T20:16:46.967" v="2437" actId="1076"/>
          <ac:spMkLst>
            <pc:docMk/>
            <pc:sldMk cId="3261339671" sldId="267"/>
            <ac:spMk id="9" creationId="{23A52CAC-FD2C-150F-076F-7C20B4A37C32}"/>
          </ac:spMkLst>
        </pc:spChg>
        <pc:spChg chg="mod">
          <ac:chgData name="Sarai McDonald" userId="8b1b97fdd794ee64" providerId="LiveId" clId="{431357EE-B8D9-4E42-BD7F-BA64AE476F0B}" dt="2026-06-30T20:14:57.538" v="2370" actId="1076"/>
          <ac:spMkLst>
            <pc:docMk/>
            <pc:sldMk cId="3261339671" sldId="267"/>
            <ac:spMk id="10" creationId="{CF8DF25C-642E-E53F-0F7E-341198943C4A}"/>
          </ac:spMkLst>
        </pc:spChg>
        <pc:picChg chg="mod">
          <ac:chgData name="Sarai McDonald" userId="8b1b97fdd794ee64" providerId="LiveId" clId="{431357EE-B8D9-4E42-BD7F-BA64AE476F0B}" dt="2026-06-30T20:16:40.966" v="2436" actId="1076"/>
          <ac:picMkLst>
            <pc:docMk/>
            <pc:sldMk cId="3261339671" sldId="267"/>
            <ac:picMk id="5" creationId="{24EF3CD6-C5BB-3B85-DE09-333EEB90202A}"/>
          </ac:picMkLst>
        </pc:picChg>
        <pc:picChg chg="mod">
          <ac:chgData name="Sarai McDonald" userId="8b1b97fdd794ee64" providerId="LiveId" clId="{431357EE-B8D9-4E42-BD7F-BA64AE476F0B}" dt="2026-06-30T20:14:52.438" v="2369" actId="1076"/>
          <ac:picMkLst>
            <pc:docMk/>
            <pc:sldMk cId="3261339671" sldId="267"/>
            <ac:picMk id="13" creationId="{1B9615E5-DBE4-4891-BFE9-06042E3D9C8A}"/>
          </ac:picMkLst>
        </pc:picChg>
      </pc:sldChg>
      <pc:sldChg chg="addSp delSp modSp mod">
        <pc:chgData name="Sarai McDonald" userId="8b1b97fdd794ee64" providerId="LiveId" clId="{431357EE-B8D9-4E42-BD7F-BA64AE476F0B}" dt="2026-06-30T20:18:17.382" v="2452" actId="14100"/>
        <pc:sldMkLst>
          <pc:docMk/>
          <pc:sldMk cId="686369062" sldId="268"/>
        </pc:sldMkLst>
        <pc:spChg chg="mod">
          <ac:chgData name="Sarai McDonald" userId="8b1b97fdd794ee64" providerId="LiveId" clId="{431357EE-B8D9-4E42-BD7F-BA64AE476F0B}" dt="2026-06-30T17:37:16.067" v="977" actId="1076"/>
          <ac:spMkLst>
            <pc:docMk/>
            <pc:sldMk cId="686369062" sldId="268"/>
            <ac:spMk id="3" creationId="{F0FACDA2-FD19-78C3-64A4-E5B41B91D96A}"/>
          </ac:spMkLst>
        </pc:spChg>
        <pc:spChg chg="mod">
          <ac:chgData name="Sarai McDonald" userId="8b1b97fdd794ee64" providerId="LiveId" clId="{431357EE-B8D9-4E42-BD7F-BA64AE476F0B}" dt="2026-06-30T20:18:17.382" v="2452" actId="14100"/>
          <ac:spMkLst>
            <pc:docMk/>
            <pc:sldMk cId="686369062" sldId="268"/>
            <ac:spMk id="4" creationId="{D8B2C5C5-7F5D-9B71-8A96-AF4FE19C8F91}"/>
          </ac:spMkLst>
        </pc:spChg>
        <pc:spChg chg="mod">
          <ac:chgData name="Sarai McDonald" userId="8b1b97fdd794ee64" providerId="LiveId" clId="{431357EE-B8D9-4E42-BD7F-BA64AE476F0B}" dt="2026-06-30T20:17:44.910" v="2448" actId="14100"/>
          <ac:spMkLst>
            <pc:docMk/>
            <pc:sldMk cId="686369062" sldId="268"/>
            <ac:spMk id="5" creationId="{DFFC93A3-9298-236D-F51A-FCD7B8000F62}"/>
          </ac:spMkLst>
        </pc:spChg>
        <pc:spChg chg="mod">
          <ac:chgData name="Sarai McDonald" userId="8b1b97fdd794ee64" providerId="LiveId" clId="{431357EE-B8D9-4E42-BD7F-BA64AE476F0B}" dt="2026-06-30T17:38:55.204" v="989" actId="1076"/>
          <ac:spMkLst>
            <pc:docMk/>
            <pc:sldMk cId="686369062" sldId="268"/>
            <ac:spMk id="10" creationId="{E2C2C9AD-AE83-2BDD-9989-AC69698FE81C}"/>
          </ac:spMkLst>
        </pc:spChg>
        <pc:spChg chg="mod">
          <ac:chgData name="Sarai McDonald" userId="8b1b97fdd794ee64" providerId="LiveId" clId="{431357EE-B8D9-4E42-BD7F-BA64AE476F0B}" dt="2026-06-30T17:43:11.955" v="1066" actId="1076"/>
          <ac:spMkLst>
            <pc:docMk/>
            <pc:sldMk cId="686369062" sldId="268"/>
            <ac:spMk id="24" creationId="{F476D727-F75C-D762-48FB-41977C0C0A88}"/>
          </ac:spMkLst>
        </pc:spChg>
        <pc:spChg chg="mod">
          <ac:chgData name="Sarai McDonald" userId="8b1b97fdd794ee64" providerId="LiveId" clId="{431357EE-B8D9-4E42-BD7F-BA64AE476F0B}" dt="2026-06-30T17:43:07.821" v="1064" actId="1076"/>
          <ac:spMkLst>
            <pc:docMk/>
            <pc:sldMk cId="686369062" sldId="268"/>
            <ac:spMk id="27" creationId="{41CE84EF-AE36-76B4-617F-298E8F5B6E7E}"/>
          </ac:spMkLst>
        </pc:spChg>
        <pc:spChg chg="mod">
          <ac:chgData name="Sarai McDonald" userId="8b1b97fdd794ee64" providerId="LiveId" clId="{431357EE-B8D9-4E42-BD7F-BA64AE476F0B}" dt="2026-06-30T17:43:28.817" v="1068" actId="14100"/>
          <ac:spMkLst>
            <pc:docMk/>
            <pc:sldMk cId="686369062" sldId="268"/>
            <ac:spMk id="29" creationId="{E20CC617-9B34-DEDB-36DE-753033E0FD5B}"/>
          </ac:spMkLst>
        </pc:spChg>
        <pc:spChg chg="mod">
          <ac:chgData name="Sarai McDonald" userId="8b1b97fdd794ee64" providerId="LiveId" clId="{431357EE-B8D9-4E42-BD7F-BA64AE476F0B}" dt="2026-06-30T20:17:28.917" v="2445" actId="403"/>
          <ac:spMkLst>
            <pc:docMk/>
            <pc:sldMk cId="686369062" sldId="268"/>
            <ac:spMk id="30" creationId="{CA8F7548-83FC-F3AE-F24B-955BFD32D9F9}"/>
          </ac:spMkLst>
        </pc:spChg>
        <pc:picChg chg="mod">
          <ac:chgData name="Sarai McDonald" userId="8b1b97fdd794ee64" providerId="LiveId" clId="{431357EE-B8D9-4E42-BD7F-BA64AE476F0B}" dt="2026-06-30T17:10:00.940" v="953" actId="1076"/>
          <ac:picMkLst>
            <pc:docMk/>
            <pc:sldMk cId="686369062" sldId="268"/>
            <ac:picMk id="2" creationId="{12277053-9497-EF31-FA15-8F651D0509D6}"/>
          </ac:picMkLst>
        </pc:picChg>
        <pc:picChg chg="add del mod">
          <ac:chgData name="Sarai McDonald" userId="8b1b97fdd794ee64" providerId="LiveId" clId="{431357EE-B8D9-4E42-BD7F-BA64AE476F0B}" dt="2026-06-30T16:45:42.724" v="869" actId="478"/>
          <ac:picMkLst>
            <pc:docMk/>
            <pc:sldMk cId="686369062" sldId="268"/>
            <ac:picMk id="9" creationId="{D7EB3E0D-5C5E-97E1-60EA-0957C42C405D}"/>
          </ac:picMkLst>
        </pc:picChg>
        <pc:picChg chg="mod">
          <ac:chgData name="Sarai McDonald" userId="8b1b97fdd794ee64" providerId="LiveId" clId="{431357EE-B8D9-4E42-BD7F-BA64AE476F0B}" dt="2026-06-30T17:10:05.892" v="955" actId="1076"/>
          <ac:picMkLst>
            <pc:docMk/>
            <pc:sldMk cId="686369062" sldId="268"/>
            <ac:picMk id="11" creationId="{9462BE6E-4583-E73F-8754-63A80450D109}"/>
          </ac:picMkLst>
        </pc:picChg>
        <pc:picChg chg="add mod">
          <ac:chgData name="Sarai McDonald" userId="8b1b97fdd794ee64" providerId="LiveId" clId="{431357EE-B8D9-4E42-BD7F-BA64AE476F0B}" dt="2026-06-30T17:41:21.777" v="1033" actId="1076"/>
          <ac:picMkLst>
            <pc:docMk/>
            <pc:sldMk cId="686369062" sldId="268"/>
            <ac:picMk id="12" creationId="{9FF4DE84-6A21-0BC4-91F9-E54AC2D3FB82}"/>
          </ac:picMkLst>
        </pc:picChg>
        <pc:picChg chg="add del mod">
          <ac:chgData name="Sarai McDonald" userId="8b1b97fdd794ee64" providerId="LiveId" clId="{431357EE-B8D9-4E42-BD7F-BA64AE476F0B}" dt="2026-06-30T17:08:04.190" v="917" actId="478"/>
          <ac:picMkLst>
            <pc:docMk/>
            <pc:sldMk cId="686369062" sldId="268"/>
            <ac:picMk id="14" creationId="{D9E2ADE1-EFCF-8166-B0F2-FAA68D5CE4EC}"/>
          </ac:picMkLst>
        </pc:picChg>
        <pc:picChg chg="add mod">
          <ac:chgData name="Sarai McDonald" userId="8b1b97fdd794ee64" providerId="LiveId" clId="{431357EE-B8D9-4E42-BD7F-BA64AE476F0B}" dt="2026-06-30T17:41:36.684" v="1038" actId="1076"/>
          <ac:picMkLst>
            <pc:docMk/>
            <pc:sldMk cId="686369062" sldId="268"/>
            <ac:picMk id="15" creationId="{F9FE3950-5931-CD06-CEF5-8D9A7D1F2BA1}"/>
          </ac:picMkLst>
        </pc:picChg>
        <pc:picChg chg="mod">
          <ac:chgData name="Sarai McDonald" userId="8b1b97fdd794ee64" providerId="LiveId" clId="{431357EE-B8D9-4E42-BD7F-BA64AE476F0B}" dt="2026-06-30T17:41:29.785" v="1036" actId="1076"/>
          <ac:picMkLst>
            <pc:docMk/>
            <pc:sldMk cId="686369062" sldId="268"/>
            <ac:picMk id="17" creationId="{8FFADF82-2D2D-798F-3CD0-27BB05DB3867}"/>
          </ac:picMkLst>
        </pc:picChg>
        <pc:picChg chg="mod">
          <ac:chgData name="Sarai McDonald" userId="8b1b97fdd794ee64" providerId="LiveId" clId="{431357EE-B8D9-4E42-BD7F-BA64AE476F0B}" dt="2026-06-30T17:40:56.400" v="1026" actId="1076"/>
          <ac:picMkLst>
            <pc:docMk/>
            <pc:sldMk cId="686369062" sldId="268"/>
            <ac:picMk id="18" creationId="{DF4660B0-B7C6-3BD8-ECBE-DFECE19598E7}"/>
          </ac:picMkLst>
        </pc:picChg>
        <pc:picChg chg="add mod">
          <ac:chgData name="Sarai McDonald" userId="8b1b97fdd794ee64" providerId="LiveId" clId="{431357EE-B8D9-4E42-BD7F-BA64AE476F0B}" dt="2026-06-30T17:41:33.806" v="1037" actId="1076"/>
          <ac:picMkLst>
            <pc:docMk/>
            <pc:sldMk cId="686369062" sldId="268"/>
            <ac:picMk id="19" creationId="{23CFEDC9-B5E3-3395-3A44-636BDD0DC951}"/>
          </ac:picMkLst>
        </pc:picChg>
      </pc:sldChg>
      <pc:sldChg chg="modSp mod">
        <pc:chgData name="Sarai McDonald" userId="8b1b97fdd794ee64" providerId="LiveId" clId="{431357EE-B8D9-4E42-BD7F-BA64AE476F0B}" dt="2026-06-30T17:49:33.678" v="1319" actId="2711"/>
        <pc:sldMkLst>
          <pc:docMk/>
          <pc:sldMk cId="73421183" sldId="269"/>
        </pc:sldMkLst>
        <pc:spChg chg="mod">
          <ac:chgData name="Sarai McDonald" userId="8b1b97fdd794ee64" providerId="LiveId" clId="{431357EE-B8D9-4E42-BD7F-BA64AE476F0B}" dt="2026-06-30T17:49:19.454" v="1317" actId="14100"/>
          <ac:spMkLst>
            <pc:docMk/>
            <pc:sldMk cId="73421183" sldId="269"/>
            <ac:spMk id="3" creationId="{F0FACDA2-FD19-78C3-64A4-E5B41B91D96A}"/>
          </ac:spMkLst>
        </pc:spChg>
        <pc:spChg chg="mod">
          <ac:chgData name="Sarai McDonald" userId="8b1b97fdd794ee64" providerId="LiveId" clId="{431357EE-B8D9-4E42-BD7F-BA64AE476F0B}" dt="2026-06-30T17:49:07.401" v="1312" actId="14100"/>
          <ac:spMkLst>
            <pc:docMk/>
            <pc:sldMk cId="73421183" sldId="269"/>
            <ac:spMk id="4" creationId="{D8B2C5C5-7F5D-9B71-8A96-AF4FE19C8F91}"/>
          </ac:spMkLst>
        </pc:spChg>
        <pc:spChg chg="mod">
          <ac:chgData name="Sarai McDonald" userId="8b1b97fdd794ee64" providerId="LiveId" clId="{431357EE-B8D9-4E42-BD7F-BA64AE476F0B}" dt="2026-06-30T17:49:25.648" v="1318" actId="2711"/>
          <ac:spMkLst>
            <pc:docMk/>
            <pc:sldMk cId="73421183" sldId="269"/>
            <ac:spMk id="5" creationId="{DFFC93A3-9298-236D-F51A-FCD7B8000F62}"/>
          </ac:spMkLst>
        </pc:spChg>
        <pc:spChg chg="mod">
          <ac:chgData name="Sarai McDonald" userId="8b1b97fdd794ee64" providerId="LiveId" clId="{431357EE-B8D9-4E42-BD7F-BA64AE476F0B}" dt="2026-06-30T17:49:33.678" v="1319" actId="2711"/>
          <ac:spMkLst>
            <pc:docMk/>
            <pc:sldMk cId="73421183" sldId="269"/>
            <ac:spMk id="10" creationId="{E2C2C9AD-AE83-2BDD-9989-AC69698FE81C}"/>
          </ac:spMkLst>
        </pc:spChg>
      </pc:sldChg>
      <pc:sldChg chg="modSp del mod">
        <pc:chgData name="Sarai McDonald" userId="8b1b97fdd794ee64" providerId="LiveId" clId="{431357EE-B8D9-4E42-BD7F-BA64AE476F0B}" dt="2026-06-30T17:51:25.343" v="1325" actId="2696"/>
        <pc:sldMkLst>
          <pc:docMk/>
          <pc:sldMk cId="3567879543" sldId="270"/>
        </pc:sldMkLst>
        <pc:spChg chg="mod">
          <ac:chgData name="Sarai McDonald" userId="8b1b97fdd794ee64" providerId="LiveId" clId="{431357EE-B8D9-4E42-BD7F-BA64AE476F0B}" dt="2026-06-30T17:50:24.328" v="1324" actId="1076"/>
          <ac:spMkLst>
            <pc:docMk/>
            <pc:sldMk cId="3567879543" sldId="270"/>
            <ac:spMk id="26" creationId="{54E05651-D992-1068-8210-17631958B3FB}"/>
          </ac:spMkLst>
        </pc:spChg>
      </pc:sldChg>
      <pc:sldChg chg="addSp delSp modSp mod">
        <pc:chgData name="Sarai McDonald" userId="8b1b97fdd794ee64" providerId="LiveId" clId="{431357EE-B8D9-4E42-BD7F-BA64AE476F0B}" dt="2026-06-30T19:16:44.912" v="1875" actId="1076"/>
        <pc:sldMkLst>
          <pc:docMk/>
          <pc:sldMk cId="2801169206" sldId="271"/>
        </pc:sldMkLst>
        <pc:spChg chg="mod">
          <ac:chgData name="Sarai McDonald" userId="8b1b97fdd794ee64" providerId="LiveId" clId="{431357EE-B8D9-4E42-BD7F-BA64AE476F0B}" dt="2026-06-30T17:52:37.935" v="1331" actId="1076"/>
          <ac:spMkLst>
            <pc:docMk/>
            <pc:sldMk cId="2801169206" sldId="271"/>
            <ac:spMk id="3" creationId="{82947CBC-9CB2-829E-6477-3E65CB20A419}"/>
          </ac:spMkLst>
        </pc:spChg>
        <pc:spChg chg="mod">
          <ac:chgData name="Sarai McDonald" userId="8b1b97fdd794ee64" providerId="LiveId" clId="{431357EE-B8D9-4E42-BD7F-BA64AE476F0B}" dt="2026-06-30T19:13:16.095" v="1854" actId="20577"/>
          <ac:spMkLst>
            <pc:docMk/>
            <pc:sldMk cId="2801169206" sldId="271"/>
            <ac:spMk id="4" creationId="{B379CAF9-BA38-9BB6-413E-75D3BC429BB4}"/>
          </ac:spMkLst>
        </pc:spChg>
        <pc:spChg chg="del mod">
          <ac:chgData name="Sarai McDonald" userId="8b1b97fdd794ee64" providerId="LiveId" clId="{431357EE-B8D9-4E42-BD7F-BA64AE476F0B}" dt="2026-06-30T18:42:52.388" v="1587" actId="478"/>
          <ac:spMkLst>
            <pc:docMk/>
            <pc:sldMk cId="2801169206" sldId="271"/>
            <ac:spMk id="8" creationId="{392DFC29-0767-2816-4D80-BB3CC2BEE915}"/>
          </ac:spMkLst>
        </pc:spChg>
        <pc:spChg chg="mod">
          <ac:chgData name="Sarai McDonald" userId="8b1b97fdd794ee64" providerId="LiveId" clId="{431357EE-B8D9-4E42-BD7F-BA64AE476F0B}" dt="2026-06-30T19:14:57.937" v="1858" actId="255"/>
          <ac:spMkLst>
            <pc:docMk/>
            <pc:sldMk cId="2801169206" sldId="271"/>
            <ac:spMk id="9" creationId="{D75C12B8-D4D6-0EAC-37D1-3EF43680B421}"/>
          </ac:spMkLst>
        </pc:spChg>
        <pc:spChg chg="del mod">
          <ac:chgData name="Sarai McDonald" userId="8b1b97fdd794ee64" providerId="LiveId" clId="{431357EE-B8D9-4E42-BD7F-BA64AE476F0B}" dt="2026-06-30T18:07:53.644" v="1450" actId="478"/>
          <ac:spMkLst>
            <pc:docMk/>
            <pc:sldMk cId="2801169206" sldId="271"/>
            <ac:spMk id="10" creationId="{A692B316-1937-B768-6535-87E1CCA418BB}"/>
          </ac:spMkLst>
        </pc:spChg>
        <pc:spChg chg="del">
          <ac:chgData name="Sarai McDonald" userId="8b1b97fdd794ee64" providerId="LiveId" clId="{431357EE-B8D9-4E42-BD7F-BA64AE476F0B}" dt="2026-06-30T18:08:04.339" v="1452" actId="478"/>
          <ac:spMkLst>
            <pc:docMk/>
            <pc:sldMk cId="2801169206" sldId="271"/>
            <ac:spMk id="12" creationId="{74C9E46C-130B-8789-1966-83F347991797}"/>
          </ac:spMkLst>
        </pc:spChg>
        <pc:spChg chg="mod">
          <ac:chgData name="Sarai McDonald" userId="8b1b97fdd794ee64" providerId="LiveId" clId="{431357EE-B8D9-4E42-BD7F-BA64AE476F0B}" dt="2026-06-30T19:15:17.287" v="1860" actId="255"/>
          <ac:spMkLst>
            <pc:docMk/>
            <pc:sldMk cId="2801169206" sldId="271"/>
            <ac:spMk id="14" creationId="{5B6F253D-9285-C755-C4F4-6021FA9A8AE8}"/>
          </ac:spMkLst>
        </pc:spChg>
        <pc:spChg chg="mod">
          <ac:chgData name="Sarai McDonald" userId="8b1b97fdd794ee64" providerId="LiveId" clId="{431357EE-B8D9-4E42-BD7F-BA64AE476F0B}" dt="2026-06-30T18:54:32.694" v="1736" actId="1076"/>
          <ac:spMkLst>
            <pc:docMk/>
            <pc:sldMk cId="2801169206" sldId="271"/>
            <ac:spMk id="16" creationId="{34AEF70D-297A-61DE-36BD-880A259A13EE}"/>
          </ac:spMkLst>
        </pc:spChg>
        <pc:spChg chg="mod">
          <ac:chgData name="Sarai McDonald" userId="8b1b97fdd794ee64" providerId="LiveId" clId="{431357EE-B8D9-4E42-BD7F-BA64AE476F0B}" dt="2026-06-30T18:53:59.326" v="1727" actId="1076"/>
          <ac:spMkLst>
            <pc:docMk/>
            <pc:sldMk cId="2801169206" sldId="271"/>
            <ac:spMk id="18" creationId="{4CFC5F20-3BF9-0EEE-40B1-1184E6B85D1F}"/>
          </ac:spMkLst>
        </pc:spChg>
        <pc:spChg chg="mod">
          <ac:chgData name="Sarai McDonald" userId="8b1b97fdd794ee64" providerId="LiveId" clId="{431357EE-B8D9-4E42-BD7F-BA64AE476F0B}" dt="2026-06-30T19:15:46.385" v="1868" actId="404"/>
          <ac:spMkLst>
            <pc:docMk/>
            <pc:sldMk cId="2801169206" sldId="271"/>
            <ac:spMk id="20" creationId="{8547DC03-8E15-0150-2298-3ED417BBD1C2}"/>
          </ac:spMkLst>
        </pc:spChg>
        <pc:spChg chg="add del mod">
          <ac:chgData name="Sarai McDonald" userId="8b1b97fdd794ee64" providerId="LiveId" clId="{431357EE-B8D9-4E42-BD7F-BA64AE476F0B}" dt="2026-06-30T18:08:02.803" v="1451" actId="478"/>
          <ac:spMkLst>
            <pc:docMk/>
            <pc:sldMk cId="2801169206" sldId="271"/>
            <ac:spMk id="21" creationId="{D02D2E63-BA98-71CC-724F-23BCEDF37706}"/>
          </ac:spMkLst>
        </pc:spChg>
        <pc:spChg chg="mod">
          <ac:chgData name="Sarai McDonald" userId="8b1b97fdd794ee64" providerId="LiveId" clId="{431357EE-B8D9-4E42-BD7F-BA64AE476F0B}" dt="2026-06-30T19:15:38.408" v="1866" actId="2711"/>
          <ac:spMkLst>
            <pc:docMk/>
            <pc:sldMk cId="2801169206" sldId="271"/>
            <ac:spMk id="22" creationId="{1E76D8A7-DE34-10CD-F2E1-89AD4AAB769A}"/>
          </ac:spMkLst>
        </pc:spChg>
        <pc:spChg chg="mod">
          <ac:chgData name="Sarai McDonald" userId="8b1b97fdd794ee64" providerId="LiveId" clId="{431357EE-B8D9-4E42-BD7F-BA64AE476F0B}" dt="2026-06-30T19:16:34.582" v="1873" actId="1076"/>
          <ac:spMkLst>
            <pc:docMk/>
            <pc:sldMk cId="2801169206" sldId="271"/>
            <ac:spMk id="26" creationId="{7EBEE8F4-EF65-A7B5-50E0-95D2429386D4}"/>
          </ac:spMkLst>
        </pc:spChg>
        <pc:spChg chg="mod">
          <ac:chgData name="Sarai McDonald" userId="8b1b97fdd794ee64" providerId="LiveId" clId="{431357EE-B8D9-4E42-BD7F-BA64AE476F0B}" dt="2026-06-30T18:17:30.215" v="1528" actId="1076"/>
          <ac:spMkLst>
            <pc:docMk/>
            <pc:sldMk cId="2801169206" sldId="271"/>
            <ac:spMk id="28" creationId="{E971A087-D7F2-C532-43A1-4A568CF87475}"/>
          </ac:spMkLst>
        </pc:spChg>
        <pc:spChg chg="del">
          <ac:chgData name="Sarai McDonald" userId="8b1b97fdd794ee64" providerId="LiveId" clId="{431357EE-B8D9-4E42-BD7F-BA64AE476F0B}" dt="2026-06-30T18:42:41.279" v="1584" actId="478"/>
          <ac:spMkLst>
            <pc:docMk/>
            <pc:sldMk cId="2801169206" sldId="271"/>
            <ac:spMk id="29" creationId="{FD6DC722-90B9-5F7C-44C8-7225DC1CD0BD}"/>
          </ac:spMkLst>
        </pc:spChg>
        <pc:spChg chg="mod">
          <ac:chgData name="Sarai McDonald" userId="8b1b97fdd794ee64" providerId="LiveId" clId="{431357EE-B8D9-4E42-BD7F-BA64AE476F0B}" dt="2026-06-30T19:16:38.926" v="1874" actId="1076"/>
          <ac:spMkLst>
            <pc:docMk/>
            <pc:sldMk cId="2801169206" sldId="271"/>
            <ac:spMk id="31" creationId="{A54FA310-A477-9FA3-152D-34ADB3C15FD4}"/>
          </ac:spMkLst>
        </pc:spChg>
        <pc:spChg chg="mod">
          <ac:chgData name="Sarai McDonald" userId="8b1b97fdd794ee64" providerId="LiveId" clId="{431357EE-B8D9-4E42-BD7F-BA64AE476F0B}" dt="2026-06-30T19:15:27.843" v="1864" actId="255"/>
          <ac:spMkLst>
            <pc:docMk/>
            <pc:sldMk cId="2801169206" sldId="271"/>
            <ac:spMk id="32" creationId="{D18AA4FD-BD86-4BF3-F603-02BF511B0231}"/>
          </ac:spMkLst>
        </pc:spChg>
        <pc:spChg chg="add del mod">
          <ac:chgData name="Sarai McDonald" userId="8b1b97fdd794ee64" providerId="LiveId" clId="{431357EE-B8D9-4E42-BD7F-BA64AE476F0B}" dt="2026-06-30T18:08:07.486" v="1453" actId="478"/>
          <ac:spMkLst>
            <pc:docMk/>
            <pc:sldMk cId="2801169206" sldId="271"/>
            <ac:spMk id="34" creationId="{136E3FC1-FBEA-6042-0ED8-86E21187C1E9}"/>
          </ac:spMkLst>
        </pc:spChg>
        <pc:spChg chg="mod">
          <ac:chgData name="Sarai McDonald" userId="8b1b97fdd794ee64" providerId="LiveId" clId="{431357EE-B8D9-4E42-BD7F-BA64AE476F0B}" dt="2026-06-30T19:16:44.912" v="1875" actId="1076"/>
          <ac:spMkLst>
            <pc:docMk/>
            <pc:sldMk cId="2801169206" sldId="271"/>
            <ac:spMk id="35" creationId="{1A7E0ED0-01A8-8200-EAF4-10DAA6398D0F}"/>
          </ac:spMkLst>
        </pc:spChg>
        <pc:spChg chg="add mod">
          <ac:chgData name="Sarai McDonald" userId="8b1b97fdd794ee64" providerId="LiveId" clId="{431357EE-B8D9-4E42-BD7F-BA64AE476F0B}" dt="2026-06-30T18:54:03.539" v="1728" actId="1076"/>
          <ac:spMkLst>
            <pc:docMk/>
            <pc:sldMk cId="2801169206" sldId="271"/>
            <ac:spMk id="40" creationId="{80AF78EE-E161-66BC-8D8F-B4C276D5B535}"/>
          </ac:spMkLst>
        </pc:spChg>
        <pc:spChg chg="add del mod">
          <ac:chgData name="Sarai McDonald" userId="8b1b97fdd794ee64" providerId="LiveId" clId="{431357EE-B8D9-4E42-BD7F-BA64AE476F0B}" dt="2026-06-30T18:52:36.058" v="1707" actId="478"/>
          <ac:spMkLst>
            <pc:docMk/>
            <pc:sldMk cId="2801169206" sldId="271"/>
            <ac:spMk id="42" creationId="{CC4BD370-371C-C3D6-DF08-CB5B9EB397CC}"/>
          </ac:spMkLst>
        </pc:spChg>
        <pc:picChg chg="mod">
          <ac:chgData name="Sarai McDonald" userId="8b1b97fdd794ee64" providerId="LiveId" clId="{431357EE-B8D9-4E42-BD7F-BA64AE476F0B}" dt="2026-06-30T18:15:17.226" v="1514" actId="1076"/>
          <ac:picMkLst>
            <pc:docMk/>
            <pc:sldMk cId="2801169206" sldId="271"/>
            <ac:picMk id="5" creationId="{86F620C3-9EBD-7998-4B04-664353C9E5C5}"/>
          </ac:picMkLst>
        </pc:picChg>
        <pc:picChg chg="mod">
          <ac:chgData name="Sarai McDonald" userId="8b1b97fdd794ee64" providerId="LiveId" clId="{431357EE-B8D9-4E42-BD7F-BA64AE476F0B}" dt="2026-06-30T18:17:33.929" v="1529" actId="14100"/>
          <ac:picMkLst>
            <pc:docMk/>
            <pc:sldMk cId="2801169206" sldId="271"/>
            <ac:picMk id="7" creationId="{EC6796BC-96AF-C94D-A2E8-59BA3A782DAC}"/>
          </ac:picMkLst>
        </pc:picChg>
        <pc:picChg chg="mod">
          <ac:chgData name="Sarai McDonald" userId="8b1b97fdd794ee64" providerId="LiveId" clId="{431357EE-B8D9-4E42-BD7F-BA64AE476F0B}" dt="2026-06-30T18:52:45.788" v="1709" actId="1076"/>
          <ac:picMkLst>
            <pc:docMk/>
            <pc:sldMk cId="2801169206" sldId="271"/>
            <ac:picMk id="11" creationId="{C847C8CB-C1EB-404E-0C68-D0B4810D0C4F}"/>
          </ac:picMkLst>
        </pc:picChg>
        <pc:picChg chg="mod">
          <ac:chgData name="Sarai McDonald" userId="8b1b97fdd794ee64" providerId="LiveId" clId="{431357EE-B8D9-4E42-BD7F-BA64AE476F0B}" dt="2026-06-30T18:52:48.764" v="1710" actId="1076"/>
          <ac:picMkLst>
            <pc:docMk/>
            <pc:sldMk cId="2801169206" sldId="271"/>
            <ac:picMk id="13" creationId="{5B38D6FB-C233-2742-1C28-675C28BC8280}"/>
          </ac:picMkLst>
        </pc:picChg>
        <pc:picChg chg="mod">
          <ac:chgData name="Sarai McDonald" userId="8b1b97fdd794ee64" providerId="LiveId" clId="{431357EE-B8D9-4E42-BD7F-BA64AE476F0B}" dt="2026-06-30T19:16:28.848" v="1872" actId="1076"/>
          <ac:picMkLst>
            <pc:docMk/>
            <pc:sldMk cId="2801169206" sldId="271"/>
            <ac:picMk id="17" creationId="{5957BCAE-688D-425A-0342-A8A41AC93C55}"/>
          </ac:picMkLst>
        </pc:picChg>
        <pc:picChg chg="mod">
          <ac:chgData name="Sarai McDonald" userId="8b1b97fdd794ee64" providerId="LiveId" clId="{431357EE-B8D9-4E42-BD7F-BA64AE476F0B}" dt="2026-06-30T18:54:20.540" v="1732" actId="1076"/>
          <ac:picMkLst>
            <pc:docMk/>
            <pc:sldMk cId="2801169206" sldId="271"/>
            <ac:picMk id="19" creationId="{558EA1F4-F99B-13CB-DEDD-37E36492B211}"/>
          </ac:picMkLst>
        </pc:picChg>
        <pc:picChg chg="mod">
          <ac:chgData name="Sarai McDonald" userId="8b1b97fdd794ee64" providerId="LiveId" clId="{431357EE-B8D9-4E42-BD7F-BA64AE476F0B}" dt="2026-06-30T18:54:23.977" v="1734" actId="1076"/>
          <ac:picMkLst>
            <pc:docMk/>
            <pc:sldMk cId="2801169206" sldId="271"/>
            <ac:picMk id="23" creationId="{271A2B11-134D-38F3-1E59-046938E2B8CE}"/>
          </ac:picMkLst>
        </pc:picChg>
        <pc:picChg chg="mod">
          <ac:chgData name="Sarai McDonald" userId="8b1b97fdd794ee64" providerId="LiveId" clId="{431357EE-B8D9-4E42-BD7F-BA64AE476F0B}" dt="2026-06-30T18:53:54.340" v="1726" actId="1076"/>
          <ac:picMkLst>
            <pc:docMk/>
            <pc:sldMk cId="2801169206" sldId="271"/>
            <ac:picMk id="24" creationId="{7C754CCB-88F2-385B-A247-53598EED9B5D}"/>
          </ac:picMkLst>
        </pc:picChg>
        <pc:picChg chg="mod">
          <ac:chgData name="Sarai McDonald" userId="8b1b97fdd794ee64" providerId="LiveId" clId="{431357EE-B8D9-4E42-BD7F-BA64AE476F0B}" dt="2026-06-30T18:17:23.598" v="1527" actId="1076"/>
          <ac:picMkLst>
            <pc:docMk/>
            <pc:sldMk cId="2801169206" sldId="271"/>
            <ac:picMk id="27" creationId="{7656F33F-73B5-827C-A1BA-B719EF50335F}"/>
          </ac:picMkLst>
        </pc:picChg>
        <pc:picChg chg="mod">
          <ac:chgData name="Sarai McDonald" userId="8b1b97fdd794ee64" providerId="LiveId" clId="{431357EE-B8D9-4E42-BD7F-BA64AE476F0B}" dt="2026-06-30T19:16:21.036" v="1869" actId="1076"/>
          <ac:picMkLst>
            <pc:docMk/>
            <pc:sldMk cId="2801169206" sldId="271"/>
            <ac:picMk id="30" creationId="{0107D29B-E5C4-45C7-E8DF-6028D9B212A2}"/>
          </ac:picMkLst>
        </pc:picChg>
        <pc:picChg chg="mod">
          <ac:chgData name="Sarai McDonald" userId="8b1b97fdd794ee64" providerId="LiveId" clId="{431357EE-B8D9-4E42-BD7F-BA64AE476F0B}" dt="2026-06-30T19:16:22.649" v="1870" actId="1076"/>
          <ac:picMkLst>
            <pc:docMk/>
            <pc:sldMk cId="2801169206" sldId="271"/>
            <ac:picMk id="33" creationId="{1A18A8B2-E909-4FFC-AC84-800EDD4BA56A}"/>
          </ac:picMkLst>
        </pc:picChg>
        <pc:picChg chg="mod">
          <ac:chgData name="Sarai McDonald" userId="8b1b97fdd794ee64" providerId="LiveId" clId="{431357EE-B8D9-4E42-BD7F-BA64AE476F0B}" dt="2026-06-30T19:16:25.080" v="1871" actId="1076"/>
          <ac:picMkLst>
            <pc:docMk/>
            <pc:sldMk cId="2801169206" sldId="271"/>
            <ac:picMk id="37" creationId="{27E9A51D-84A9-8558-9F96-5213FB2EA7DC}"/>
          </ac:picMkLst>
        </pc:picChg>
        <pc:picChg chg="add mod">
          <ac:chgData name="Sarai McDonald" userId="8b1b97fdd794ee64" providerId="LiveId" clId="{431357EE-B8D9-4E42-BD7F-BA64AE476F0B}" dt="2026-06-30T18:53:32.630" v="1721" actId="14100"/>
          <ac:picMkLst>
            <pc:docMk/>
            <pc:sldMk cId="2801169206" sldId="271"/>
            <ac:picMk id="39" creationId="{30AD29A5-BD41-32AD-E928-6420EDDAB24F}"/>
          </ac:picMkLst>
        </pc:picChg>
        <pc:picChg chg="add del mod">
          <ac:chgData name="Sarai McDonald" userId="8b1b97fdd794ee64" providerId="LiveId" clId="{431357EE-B8D9-4E42-BD7F-BA64AE476F0B}" dt="2026-06-30T18:52:32.466" v="1705" actId="478"/>
          <ac:picMkLst>
            <pc:docMk/>
            <pc:sldMk cId="2801169206" sldId="271"/>
            <ac:picMk id="41" creationId="{EAFC2B0A-981A-6A09-B246-DBC3BCFACA89}"/>
          </ac:picMkLst>
        </pc:picChg>
        <pc:cxnChg chg="del mod">
          <ac:chgData name="Sarai McDonald" userId="8b1b97fdd794ee64" providerId="LiveId" clId="{431357EE-B8D9-4E42-BD7F-BA64AE476F0B}" dt="2026-06-30T18:13:03.413" v="1485" actId="478"/>
          <ac:cxnSpMkLst>
            <pc:docMk/>
            <pc:sldMk cId="2801169206" sldId="271"/>
            <ac:cxnSpMk id="38" creationId="{40840E38-F48A-7596-FB7E-9A80FEB2BEF7}"/>
          </ac:cxnSpMkLst>
        </pc:cxnChg>
      </pc:sldChg>
      <pc:sldChg chg="addSp delSp modSp mod">
        <pc:chgData name="Sarai McDonald" userId="8b1b97fdd794ee64" providerId="LiveId" clId="{431357EE-B8D9-4E42-BD7F-BA64AE476F0B}" dt="2026-06-30T19:34:34.258" v="2044" actId="1076"/>
        <pc:sldMkLst>
          <pc:docMk/>
          <pc:sldMk cId="1865686303" sldId="272"/>
        </pc:sldMkLst>
        <pc:spChg chg="add mod">
          <ac:chgData name="Sarai McDonald" userId="8b1b97fdd794ee64" providerId="LiveId" clId="{431357EE-B8D9-4E42-BD7F-BA64AE476F0B}" dt="2026-06-30T19:20:05.603" v="1900" actId="1076"/>
          <ac:spMkLst>
            <pc:docMk/>
            <pc:sldMk cId="1865686303" sldId="272"/>
            <ac:spMk id="2" creationId="{A6E973BC-C0F2-42A1-C40A-AF5CE152EA94}"/>
          </ac:spMkLst>
        </pc:spChg>
        <pc:spChg chg="mod">
          <ac:chgData name="Sarai McDonald" userId="8b1b97fdd794ee64" providerId="LiveId" clId="{431357EE-B8D9-4E42-BD7F-BA64AE476F0B}" dt="2026-06-30T19:27:47.306" v="1967" actId="14100"/>
          <ac:spMkLst>
            <pc:docMk/>
            <pc:sldMk cId="1865686303" sldId="272"/>
            <ac:spMk id="4" creationId="{E7950FA7-2FD9-6B19-79F1-B3E752B22638}"/>
          </ac:spMkLst>
        </pc:spChg>
        <pc:spChg chg="mod">
          <ac:chgData name="Sarai McDonald" userId="8b1b97fdd794ee64" providerId="LiveId" clId="{431357EE-B8D9-4E42-BD7F-BA64AE476F0B}" dt="2026-06-30T19:25:37.982" v="1963" actId="1076"/>
          <ac:spMkLst>
            <pc:docMk/>
            <pc:sldMk cId="1865686303" sldId="272"/>
            <ac:spMk id="5" creationId="{B837F5BE-6B0B-8F5C-6F07-49D50CAB8C33}"/>
          </ac:spMkLst>
        </pc:spChg>
        <pc:spChg chg="mod">
          <ac:chgData name="Sarai McDonald" userId="8b1b97fdd794ee64" providerId="LiveId" clId="{431357EE-B8D9-4E42-BD7F-BA64AE476F0B}" dt="2026-06-30T19:20:13.416" v="1903" actId="1076"/>
          <ac:spMkLst>
            <pc:docMk/>
            <pc:sldMk cId="1865686303" sldId="272"/>
            <ac:spMk id="6" creationId="{3CE8892D-3EA1-1ED4-DDAB-B9A22FBD13CE}"/>
          </ac:spMkLst>
        </pc:spChg>
        <pc:spChg chg="del mod">
          <ac:chgData name="Sarai McDonald" userId="8b1b97fdd794ee64" providerId="LiveId" clId="{431357EE-B8D9-4E42-BD7F-BA64AE476F0B}" dt="2026-06-30T18:55:44.263" v="1743" actId="478"/>
          <ac:spMkLst>
            <pc:docMk/>
            <pc:sldMk cId="1865686303" sldId="272"/>
            <ac:spMk id="11" creationId="{F57A804D-E6D1-50CC-8822-6BE229B02EDA}"/>
          </ac:spMkLst>
        </pc:spChg>
        <pc:spChg chg="mod">
          <ac:chgData name="Sarai McDonald" userId="8b1b97fdd794ee64" providerId="LiveId" clId="{431357EE-B8D9-4E42-BD7F-BA64AE476F0B}" dt="2026-06-30T19:25:42.098" v="1965" actId="1076"/>
          <ac:spMkLst>
            <pc:docMk/>
            <pc:sldMk cId="1865686303" sldId="272"/>
            <ac:spMk id="14" creationId="{AFA3B95C-DD8B-8BA0-8735-7DA6E26744BD}"/>
          </ac:spMkLst>
        </pc:spChg>
        <pc:spChg chg="del">
          <ac:chgData name="Sarai McDonald" userId="8b1b97fdd794ee64" providerId="LiveId" clId="{431357EE-B8D9-4E42-BD7F-BA64AE476F0B}" dt="2026-06-30T18:55:47.365" v="1744" actId="478"/>
          <ac:spMkLst>
            <pc:docMk/>
            <pc:sldMk cId="1865686303" sldId="272"/>
            <ac:spMk id="15" creationId="{A0F8FCF6-96A8-1F34-A516-2658D7404E08}"/>
          </ac:spMkLst>
        </pc:spChg>
        <pc:spChg chg="mod">
          <ac:chgData name="Sarai McDonald" userId="8b1b97fdd794ee64" providerId="LiveId" clId="{431357EE-B8D9-4E42-BD7F-BA64AE476F0B}" dt="2026-06-30T19:22:46.035" v="1937" actId="1076"/>
          <ac:spMkLst>
            <pc:docMk/>
            <pc:sldMk cId="1865686303" sldId="272"/>
            <ac:spMk id="18" creationId="{C14BE739-C520-B622-0BC0-FD69060EAC7C}"/>
          </ac:spMkLst>
        </pc:spChg>
        <pc:spChg chg="mod">
          <ac:chgData name="Sarai McDonald" userId="8b1b97fdd794ee64" providerId="LiveId" clId="{431357EE-B8D9-4E42-BD7F-BA64AE476F0B}" dt="2026-06-30T19:23:45.163" v="1946" actId="1076"/>
          <ac:spMkLst>
            <pc:docMk/>
            <pc:sldMk cId="1865686303" sldId="272"/>
            <ac:spMk id="19" creationId="{A008C502-7D6B-E5D4-1DFE-AC6E2F63F8D7}"/>
          </ac:spMkLst>
        </pc:spChg>
        <pc:spChg chg="mod">
          <ac:chgData name="Sarai McDonald" userId="8b1b97fdd794ee64" providerId="LiveId" clId="{431357EE-B8D9-4E42-BD7F-BA64AE476F0B}" dt="2026-06-30T19:23:48.133" v="1947" actId="1076"/>
          <ac:spMkLst>
            <pc:docMk/>
            <pc:sldMk cId="1865686303" sldId="272"/>
            <ac:spMk id="20" creationId="{C8099429-0382-6CFA-C353-6401F7709911}"/>
          </ac:spMkLst>
        </pc:spChg>
        <pc:spChg chg="add mod">
          <ac:chgData name="Sarai McDonald" userId="8b1b97fdd794ee64" providerId="LiveId" clId="{431357EE-B8D9-4E42-BD7F-BA64AE476F0B}" dt="2026-06-30T19:22:57.569" v="1939" actId="1076"/>
          <ac:spMkLst>
            <pc:docMk/>
            <pc:sldMk cId="1865686303" sldId="272"/>
            <ac:spMk id="21" creationId="{72DEB069-2C28-F5CC-4460-DC5C29FF54D5}"/>
          </ac:spMkLst>
        </pc:spChg>
        <pc:spChg chg="add mod">
          <ac:chgData name="Sarai McDonald" userId="8b1b97fdd794ee64" providerId="LiveId" clId="{431357EE-B8D9-4E42-BD7F-BA64AE476F0B}" dt="2026-06-30T19:20:01.829" v="1899" actId="1076"/>
          <ac:spMkLst>
            <pc:docMk/>
            <pc:sldMk cId="1865686303" sldId="272"/>
            <ac:spMk id="32" creationId="{F488AE39-51B5-95BD-2258-84E543323E66}"/>
          </ac:spMkLst>
        </pc:spChg>
        <pc:spChg chg="mod">
          <ac:chgData name="Sarai McDonald" userId="8b1b97fdd794ee64" providerId="LiveId" clId="{431357EE-B8D9-4E42-BD7F-BA64AE476F0B}" dt="2026-06-30T19:25:03.986" v="1957" actId="1076"/>
          <ac:spMkLst>
            <pc:docMk/>
            <pc:sldMk cId="1865686303" sldId="272"/>
            <ac:spMk id="44" creationId="{E2D17922-CA45-68E2-635A-8445966EC89B}"/>
          </ac:spMkLst>
        </pc:spChg>
        <pc:spChg chg="mod">
          <ac:chgData name="Sarai McDonald" userId="8b1b97fdd794ee64" providerId="LiveId" clId="{431357EE-B8D9-4E42-BD7F-BA64AE476F0B}" dt="2026-06-30T19:19:31.138" v="1890" actId="1076"/>
          <ac:spMkLst>
            <pc:docMk/>
            <pc:sldMk cId="1865686303" sldId="272"/>
            <ac:spMk id="46" creationId="{0867797D-4089-EEDA-CF0E-3BEFD490ACE8}"/>
          </ac:spMkLst>
        </pc:spChg>
        <pc:spChg chg="mod">
          <ac:chgData name="Sarai McDonald" userId="8b1b97fdd794ee64" providerId="LiveId" clId="{431357EE-B8D9-4E42-BD7F-BA64AE476F0B}" dt="2026-06-30T19:19:12.123" v="1885" actId="1076"/>
          <ac:spMkLst>
            <pc:docMk/>
            <pc:sldMk cId="1865686303" sldId="272"/>
            <ac:spMk id="48" creationId="{A434D8AB-2A0F-3D54-D6F3-4A6757FF77A7}"/>
          </ac:spMkLst>
        </pc:spChg>
        <pc:picChg chg="del mod">
          <ac:chgData name="Sarai McDonald" userId="8b1b97fdd794ee64" providerId="LiveId" clId="{431357EE-B8D9-4E42-BD7F-BA64AE476F0B}" dt="2026-06-30T19:07:40.193" v="1826" actId="478"/>
          <ac:picMkLst>
            <pc:docMk/>
            <pc:sldMk cId="1865686303" sldId="272"/>
            <ac:picMk id="7" creationId="{8E5E009A-0C0D-5C02-68BE-925B5F2BCB83}"/>
          </ac:picMkLst>
        </pc:picChg>
        <pc:picChg chg="add mod">
          <ac:chgData name="Sarai McDonald" userId="8b1b97fdd794ee64" providerId="LiveId" clId="{431357EE-B8D9-4E42-BD7F-BA64AE476F0B}" dt="2026-06-30T19:34:34.258" v="2044" actId="1076"/>
          <ac:picMkLst>
            <pc:docMk/>
            <pc:sldMk cId="1865686303" sldId="272"/>
            <ac:picMk id="9" creationId="{BFF88BAD-B378-1AAE-3E86-2F66DB77BE7B}"/>
          </ac:picMkLst>
        </pc:picChg>
        <pc:picChg chg="mod">
          <ac:chgData name="Sarai McDonald" userId="8b1b97fdd794ee64" providerId="LiveId" clId="{431357EE-B8D9-4E42-BD7F-BA64AE476F0B}" dt="2026-06-30T19:25:34.823" v="1962" actId="1076"/>
          <ac:picMkLst>
            <pc:docMk/>
            <pc:sldMk cId="1865686303" sldId="272"/>
            <ac:picMk id="10" creationId="{B44B101E-2BD8-4757-FC30-D778CD46653E}"/>
          </ac:picMkLst>
        </pc:picChg>
        <pc:picChg chg="del mod">
          <ac:chgData name="Sarai McDonald" userId="8b1b97fdd794ee64" providerId="LiveId" clId="{431357EE-B8D9-4E42-BD7F-BA64AE476F0B}" dt="2026-06-30T19:08:46.279" v="1829" actId="478"/>
          <ac:picMkLst>
            <pc:docMk/>
            <pc:sldMk cId="1865686303" sldId="272"/>
            <ac:picMk id="12" creationId="{1353225E-46AC-DBF7-1C2A-865993FE675A}"/>
          </ac:picMkLst>
        </pc:picChg>
        <pc:picChg chg="mod">
          <ac:chgData name="Sarai McDonald" userId="8b1b97fdd794ee64" providerId="LiveId" clId="{431357EE-B8D9-4E42-BD7F-BA64AE476F0B}" dt="2026-06-30T19:25:39.523" v="1964" actId="1076"/>
          <ac:picMkLst>
            <pc:docMk/>
            <pc:sldMk cId="1865686303" sldId="272"/>
            <ac:picMk id="13" creationId="{73E9F081-337A-1B96-B1DD-3BDFC76EDAF4}"/>
          </ac:picMkLst>
        </pc:picChg>
        <pc:picChg chg="mod">
          <ac:chgData name="Sarai McDonald" userId="8b1b97fdd794ee64" providerId="LiveId" clId="{431357EE-B8D9-4E42-BD7F-BA64AE476F0B}" dt="2026-06-30T19:23:50.318" v="1948" actId="1076"/>
          <ac:picMkLst>
            <pc:docMk/>
            <pc:sldMk cId="1865686303" sldId="272"/>
            <ac:picMk id="17" creationId="{E0372745-80A5-A93D-B831-38AB768403CE}"/>
          </ac:picMkLst>
        </pc:picChg>
        <pc:picChg chg="add mod">
          <ac:chgData name="Sarai McDonald" userId="8b1b97fdd794ee64" providerId="LiveId" clId="{431357EE-B8D9-4E42-BD7F-BA64AE476F0B}" dt="2026-06-30T19:20:17.296" v="1904" actId="14100"/>
          <ac:picMkLst>
            <pc:docMk/>
            <pc:sldMk cId="1865686303" sldId="272"/>
            <ac:picMk id="24" creationId="{CDFADFF4-70B6-1179-2005-F781B10FD8A0}"/>
          </ac:picMkLst>
        </pc:picChg>
        <pc:picChg chg="add mod">
          <ac:chgData name="Sarai McDonald" userId="8b1b97fdd794ee64" providerId="LiveId" clId="{431357EE-B8D9-4E42-BD7F-BA64AE476F0B}" dt="2026-06-30T19:20:10.154" v="1901" actId="14100"/>
          <ac:picMkLst>
            <pc:docMk/>
            <pc:sldMk cId="1865686303" sldId="272"/>
            <ac:picMk id="26" creationId="{AB9481A7-A8C4-AF25-1EDD-C6499A5B5A97}"/>
          </ac:picMkLst>
        </pc:picChg>
        <pc:picChg chg="mod">
          <ac:chgData name="Sarai McDonald" userId="8b1b97fdd794ee64" providerId="LiveId" clId="{431357EE-B8D9-4E42-BD7F-BA64AE476F0B}" dt="2026-06-30T19:23:40.802" v="1945" actId="1076"/>
          <ac:picMkLst>
            <pc:docMk/>
            <pc:sldMk cId="1865686303" sldId="272"/>
            <ac:picMk id="27" creationId="{C5FC8958-5844-6C7C-F856-29E994616D63}"/>
          </ac:picMkLst>
        </pc:picChg>
        <pc:picChg chg="mod">
          <ac:chgData name="Sarai McDonald" userId="8b1b97fdd794ee64" providerId="LiveId" clId="{431357EE-B8D9-4E42-BD7F-BA64AE476F0B}" dt="2026-06-30T19:22:37.537" v="1935" actId="1076"/>
          <ac:picMkLst>
            <pc:docMk/>
            <pc:sldMk cId="1865686303" sldId="272"/>
            <ac:picMk id="30" creationId="{B27DAE22-AD97-F6C3-FE2C-63C0FC581F45}"/>
          </ac:picMkLst>
        </pc:picChg>
        <pc:picChg chg="add mod">
          <ac:chgData name="Sarai McDonald" userId="8b1b97fdd794ee64" providerId="LiveId" clId="{431357EE-B8D9-4E42-BD7F-BA64AE476F0B}" dt="2026-06-30T19:19:55.316" v="1898" actId="1076"/>
          <ac:picMkLst>
            <pc:docMk/>
            <pc:sldMk cId="1865686303" sldId="272"/>
            <ac:picMk id="31" creationId="{05671546-01A8-245C-6BC6-D68482AB8019}"/>
          </ac:picMkLst>
        </pc:picChg>
        <pc:picChg chg="mod">
          <ac:chgData name="Sarai McDonald" userId="8b1b97fdd794ee64" providerId="LiveId" clId="{431357EE-B8D9-4E42-BD7F-BA64AE476F0B}" dt="2026-06-30T19:25:06.030" v="1958" actId="1076"/>
          <ac:picMkLst>
            <pc:docMk/>
            <pc:sldMk cId="1865686303" sldId="272"/>
            <ac:picMk id="41" creationId="{6627E57D-5D92-7D19-7AFA-61F4E8353A84}"/>
          </ac:picMkLst>
        </pc:picChg>
        <pc:picChg chg="mod">
          <ac:chgData name="Sarai McDonald" userId="8b1b97fdd794ee64" providerId="LiveId" clId="{431357EE-B8D9-4E42-BD7F-BA64AE476F0B}" dt="2026-06-30T19:19:14.324" v="1886" actId="1076"/>
          <ac:picMkLst>
            <pc:docMk/>
            <pc:sldMk cId="1865686303" sldId="272"/>
            <ac:picMk id="45" creationId="{F5027650-2B95-33AC-E7E6-6F8A39FC59AA}"/>
          </ac:picMkLst>
        </pc:picChg>
        <pc:picChg chg="mod">
          <ac:chgData name="Sarai McDonald" userId="8b1b97fdd794ee64" providerId="LiveId" clId="{431357EE-B8D9-4E42-BD7F-BA64AE476F0B}" dt="2026-06-30T19:18:41.953" v="1880" actId="1076"/>
          <ac:picMkLst>
            <pc:docMk/>
            <pc:sldMk cId="1865686303" sldId="272"/>
            <ac:picMk id="47" creationId="{1901BA27-F649-7142-90D6-A562AFB7E9AE}"/>
          </ac:picMkLst>
        </pc:picChg>
        <pc:cxnChg chg="del">
          <ac:chgData name="Sarai McDonald" userId="8b1b97fdd794ee64" providerId="LiveId" clId="{431357EE-B8D9-4E42-BD7F-BA64AE476F0B}" dt="2026-06-30T18:55:52.928" v="1745" actId="478"/>
          <ac:cxnSpMkLst>
            <pc:docMk/>
            <pc:sldMk cId="1865686303" sldId="272"/>
            <ac:cxnSpMk id="16" creationId="{DDF9A099-C431-25D1-F99C-140BCA21257E}"/>
          </ac:cxnSpMkLst>
        </pc:cxnChg>
      </pc:sldChg>
      <pc:sldChg chg="addSp delSp modSp mod">
        <pc:chgData name="Sarai McDonald" userId="8b1b97fdd794ee64" providerId="LiveId" clId="{431357EE-B8D9-4E42-BD7F-BA64AE476F0B}" dt="2026-06-30T19:47:23.798" v="2121" actId="20577"/>
        <pc:sldMkLst>
          <pc:docMk/>
          <pc:sldMk cId="1211333383" sldId="273"/>
        </pc:sldMkLst>
        <pc:spChg chg="mod">
          <ac:chgData name="Sarai McDonald" userId="8b1b97fdd794ee64" providerId="LiveId" clId="{431357EE-B8D9-4E42-BD7F-BA64AE476F0B}" dt="2026-06-30T19:29:02.704" v="1983" actId="14100"/>
          <ac:spMkLst>
            <pc:docMk/>
            <pc:sldMk cId="1211333383" sldId="273"/>
            <ac:spMk id="3" creationId="{82947CBC-9CB2-829E-6477-3E65CB20A419}"/>
          </ac:spMkLst>
        </pc:spChg>
        <pc:spChg chg="mod">
          <ac:chgData name="Sarai McDonald" userId="8b1b97fdd794ee64" providerId="LiveId" clId="{431357EE-B8D9-4E42-BD7F-BA64AE476F0B}" dt="2026-06-30T19:28:07.263" v="1968" actId="2711"/>
          <ac:spMkLst>
            <pc:docMk/>
            <pc:sldMk cId="1211333383" sldId="273"/>
            <ac:spMk id="4" creationId="{B379CAF9-BA38-9BB6-413E-75D3BC429BB4}"/>
          </ac:spMkLst>
        </pc:spChg>
        <pc:spChg chg="mod">
          <ac:chgData name="Sarai McDonald" userId="8b1b97fdd794ee64" providerId="LiveId" clId="{431357EE-B8D9-4E42-BD7F-BA64AE476F0B}" dt="2026-06-30T19:47:19.540" v="2120" actId="6549"/>
          <ac:spMkLst>
            <pc:docMk/>
            <pc:sldMk cId="1211333383" sldId="273"/>
            <ac:spMk id="5" creationId="{B418C396-0E7D-C022-D1CE-ABCCF0527591}"/>
          </ac:spMkLst>
        </pc:spChg>
        <pc:spChg chg="del">
          <ac:chgData name="Sarai McDonald" userId="8b1b97fdd794ee64" providerId="LiveId" clId="{431357EE-B8D9-4E42-BD7F-BA64AE476F0B}" dt="2026-06-30T19:28:15.624" v="1969" actId="478"/>
          <ac:spMkLst>
            <pc:docMk/>
            <pc:sldMk cId="1211333383" sldId="273"/>
            <ac:spMk id="10" creationId="{A692B316-1937-B768-6535-87E1CCA418BB}"/>
          </ac:spMkLst>
        </pc:spChg>
        <pc:spChg chg="mod">
          <ac:chgData name="Sarai McDonald" userId="8b1b97fdd794ee64" providerId="LiveId" clId="{431357EE-B8D9-4E42-BD7F-BA64AE476F0B}" dt="2026-06-30T19:47:15.732" v="2119" actId="20577"/>
          <ac:spMkLst>
            <pc:docMk/>
            <pc:sldMk cId="1211333383" sldId="273"/>
            <ac:spMk id="11" creationId="{6B21F69D-9551-AAF1-AE9F-7B5712083FAE}"/>
          </ac:spMkLst>
        </pc:spChg>
        <pc:spChg chg="del">
          <ac:chgData name="Sarai McDonald" userId="8b1b97fdd794ee64" providerId="LiveId" clId="{431357EE-B8D9-4E42-BD7F-BA64AE476F0B}" dt="2026-06-30T19:28:22.379" v="1970" actId="478"/>
          <ac:spMkLst>
            <pc:docMk/>
            <pc:sldMk cId="1211333383" sldId="273"/>
            <ac:spMk id="12" creationId="{74C9E46C-130B-8789-1966-83F347991797}"/>
          </ac:spMkLst>
        </pc:spChg>
        <pc:spChg chg="mod">
          <ac:chgData name="Sarai McDonald" userId="8b1b97fdd794ee64" providerId="LiveId" clId="{431357EE-B8D9-4E42-BD7F-BA64AE476F0B}" dt="2026-06-30T19:47:23.798" v="2121" actId="20577"/>
          <ac:spMkLst>
            <pc:docMk/>
            <pc:sldMk cId="1211333383" sldId="273"/>
            <ac:spMk id="14" creationId="{9D418EE3-53A9-35B4-D1BA-839066436BD8}"/>
          </ac:spMkLst>
        </pc:spChg>
        <pc:spChg chg="add del mod">
          <ac:chgData name="Sarai McDonald" userId="8b1b97fdd794ee64" providerId="LiveId" clId="{431357EE-B8D9-4E42-BD7F-BA64AE476F0B}" dt="2026-06-30T19:28:25.663" v="1972" actId="478"/>
          <ac:spMkLst>
            <pc:docMk/>
            <pc:sldMk cId="1211333383" sldId="273"/>
            <ac:spMk id="17" creationId="{16598689-1D23-F552-CA36-6B234914E103}"/>
          </ac:spMkLst>
        </pc:spChg>
        <pc:spChg chg="mod">
          <ac:chgData name="Sarai McDonald" userId="8b1b97fdd794ee64" providerId="LiveId" clId="{431357EE-B8D9-4E42-BD7F-BA64AE476F0B}" dt="2026-06-30T19:33:51.958" v="2043" actId="1076"/>
          <ac:spMkLst>
            <pc:docMk/>
            <pc:sldMk cId="1211333383" sldId="273"/>
            <ac:spMk id="18" creationId="{4CFC5F20-3BF9-0EEE-40B1-1184E6B85D1F}"/>
          </ac:spMkLst>
        </pc:spChg>
        <pc:spChg chg="mod">
          <ac:chgData name="Sarai McDonald" userId="8b1b97fdd794ee64" providerId="LiveId" clId="{431357EE-B8D9-4E42-BD7F-BA64AE476F0B}" dt="2026-06-30T19:39:50.873" v="2086" actId="1076"/>
          <ac:spMkLst>
            <pc:docMk/>
            <pc:sldMk cId="1211333383" sldId="273"/>
            <ac:spMk id="20" creationId="{8547DC03-8E15-0150-2298-3ED417BBD1C2}"/>
          </ac:spMkLst>
        </pc:spChg>
        <pc:spChg chg="add del mod">
          <ac:chgData name="Sarai McDonald" userId="8b1b97fdd794ee64" providerId="LiveId" clId="{431357EE-B8D9-4E42-BD7F-BA64AE476F0B}" dt="2026-06-30T19:28:24.149" v="1971" actId="478"/>
          <ac:spMkLst>
            <pc:docMk/>
            <pc:sldMk cId="1211333383" sldId="273"/>
            <ac:spMk id="22" creationId="{04C97BBF-CCFC-326F-7172-0E630C2DE8D7}"/>
          </ac:spMkLst>
        </pc:spChg>
        <pc:spChg chg="mod">
          <ac:chgData name="Sarai McDonald" userId="8b1b97fdd794ee64" providerId="LiveId" clId="{431357EE-B8D9-4E42-BD7F-BA64AE476F0B}" dt="2026-06-30T19:40:14.312" v="2091" actId="1076"/>
          <ac:spMkLst>
            <pc:docMk/>
            <pc:sldMk cId="1211333383" sldId="273"/>
            <ac:spMk id="28" creationId="{E971A087-D7F2-C532-43A1-4A568CF87475}"/>
          </ac:spMkLst>
        </pc:spChg>
        <pc:spChg chg="del">
          <ac:chgData name="Sarai McDonald" userId="8b1b97fdd794ee64" providerId="LiveId" clId="{431357EE-B8D9-4E42-BD7F-BA64AE476F0B}" dt="2026-06-30T19:34:53.442" v="2047" actId="478"/>
          <ac:spMkLst>
            <pc:docMk/>
            <pc:sldMk cId="1211333383" sldId="273"/>
            <ac:spMk id="29" creationId="{FD6DC722-90B9-5F7C-44C8-7225DC1CD0BD}"/>
          </ac:spMkLst>
        </pc:spChg>
        <pc:spChg chg="mod">
          <ac:chgData name="Sarai McDonald" userId="8b1b97fdd794ee64" providerId="LiveId" clId="{431357EE-B8D9-4E42-BD7F-BA64AE476F0B}" dt="2026-06-30T19:33:23.555" v="2038" actId="1076"/>
          <ac:spMkLst>
            <pc:docMk/>
            <pc:sldMk cId="1211333383" sldId="273"/>
            <ac:spMk id="31" creationId="{A54FA310-A477-9FA3-152D-34ADB3C15FD4}"/>
          </ac:spMkLst>
        </pc:spChg>
        <pc:spChg chg="mod">
          <ac:chgData name="Sarai McDonald" userId="8b1b97fdd794ee64" providerId="LiveId" clId="{431357EE-B8D9-4E42-BD7F-BA64AE476F0B}" dt="2026-06-30T19:41:02.025" v="2104" actId="20577"/>
          <ac:spMkLst>
            <pc:docMk/>
            <pc:sldMk cId="1211333383" sldId="273"/>
            <ac:spMk id="32" creationId="{D18AA4FD-BD86-4BF3-F603-02BF511B0231}"/>
          </ac:spMkLst>
        </pc:spChg>
        <pc:spChg chg="mod">
          <ac:chgData name="Sarai McDonald" userId="8b1b97fdd794ee64" providerId="LiveId" clId="{431357EE-B8D9-4E42-BD7F-BA64AE476F0B}" dt="2026-06-30T19:32:59.807" v="2034" actId="1076"/>
          <ac:spMkLst>
            <pc:docMk/>
            <pc:sldMk cId="1211333383" sldId="273"/>
            <ac:spMk id="35" creationId="{1A7E0ED0-01A8-8200-EAF4-10DAA6398D0F}"/>
          </ac:spMkLst>
        </pc:spChg>
        <pc:spChg chg="mod">
          <ac:chgData name="Sarai McDonald" userId="8b1b97fdd794ee64" providerId="LiveId" clId="{431357EE-B8D9-4E42-BD7F-BA64AE476F0B}" dt="2026-06-30T19:29:30.558" v="1992" actId="2711"/>
          <ac:spMkLst>
            <pc:docMk/>
            <pc:sldMk cId="1211333383" sldId="273"/>
            <ac:spMk id="36" creationId="{4A64B4C4-5A86-45E7-7256-B2012994E82A}"/>
          </ac:spMkLst>
        </pc:spChg>
        <pc:spChg chg="add del mod">
          <ac:chgData name="Sarai McDonald" userId="8b1b97fdd794ee64" providerId="LiveId" clId="{431357EE-B8D9-4E42-BD7F-BA64AE476F0B}" dt="2026-06-30T19:39:43.412" v="2084" actId="478"/>
          <ac:spMkLst>
            <pc:docMk/>
            <pc:sldMk cId="1211333383" sldId="273"/>
            <ac:spMk id="41" creationId="{60B7DC3D-7573-4D56-29B7-52A724152FE1}"/>
          </ac:spMkLst>
        </pc:spChg>
        <pc:spChg chg="add del mod">
          <ac:chgData name="Sarai McDonald" userId="8b1b97fdd794ee64" providerId="LiveId" clId="{431357EE-B8D9-4E42-BD7F-BA64AE476F0B}" dt="2026-06-30T19:38:56.481" v="2079" actId="21"/>
          <ac:spMkLst>
            <pc:docMk/>
            <pc:sldMk cId="1211333383" sldId="273"/>
            <ac:spMk id="45" creationId="{1DC83DE4-8425-B6ED-4019-79E28640AD72}"/>
          </ac:spMkLst>
        </pc:spChg>
        <pc:picChg chg="mod">
          <ac:chgData name="Sarai McDonald" userId="8b1b97fdd794ee64" providerId="LiveId" clId="{431357EE-B8D9-4E42-BD7F-BA64AE476F0B}" dt="2026-06-30T19:35:10.410" v="2052" actId="1076"/>
          <ac:picMkLst>
            <pc:docMk/>
            <pc:sldMk cId="1211333383" sldId="273"/>
            <ac:picMk id="2" creationId="{62EBD5B8-E0BF-25FF-2F82-194F1FC8F5EA}"/>
          </ac:picMkLst>
        </pc:picChg>
        <pc:picChg chg="mod">
          <ac:chgData name="Sarai McDonald" userId="8b1b97fdd794ee64" providerId="LiveId" clId="{431357EE-B8D9-4E42-BD7F-BA64AE476F0B}" dt="2026-06-30T19:30:30.826" v="2007" actId="1076"/>
          <ac:picMkLst>
            <pc:docMk/>
            <pc:sldMk cId="1211333383" sldId="273"/>
            <ac:picMk id="7" creationId="{227EA6B5-53FA-897D-F40E-C15F89E92AE5}"/>
          </ac:picMkLst>
        </pc:picChg>
        <pc:picChg chg="mod">
          <ac:chgData name="Sarai McDonald" userId="8b1b97fdd794ee64" providerId="LiveId" clId="{431357EE-B8D9-4E42-BD7F-BA64AE476F0B}" dt="2026-06-30T19:40:05.294" v="2089" actId="1076"/>
          <ac:picMkLst>
            <pc:docMk/>
            <pc:sldMk cId="1211333383" sldId="273"/>
            <ac:picMk id="9" creationId="{EC6796BC-96AF-C94D-A2E8-59BA3A782DAC}"/>
          </ac:picMkLst>
        </pc:picChg>
        <pc:picChg chg="mod">
          <ac:chgData name="Sarai McDonald" userId="8b1b97fdd794ee64" providerId="LiveId" clId="{431357EE-B8D9-4E42-BD7F-BA64AE476F0B}" dt="2026-06-30T19:35:15.525" v="2054" actId="1076"/>
          <ac:picMkLst>
            <pc:docMk/>
            <pc:sldMk cId="1211333383" sldId="273"/>
            <ac:picMk id="13" creationId="{924E7DBE-FAFC-2050-E174-5A742C7A6C87}"/>
          </ac:picMkLst>
        </pc:picChg>
        <pc:picChg chg="mod">
          <ac:chgData name="Sarai McDonald" userId="8b1b97fdd794ee64" providerId="LiveId" clId="{431357EE-B8D9-4E42-BD7F-BA64AE476F0B}" dt="2026-06-30T19:29:06.310" v="1984" actId="1076"/>
          <ac:picMkLst>
            <pc:docMk/>
            <pc:sldMk cId="1211333383" sldId="273"/>
            <ac:picMk id="19" creationId="{B5A12996-7A32-4B7B-5467-A37E6FD2448D}"/>
          </ac:picMkLst>
        </pc:picChg>
        <pc:picChg chg="mod">
          <ac:chgData name="Sarai McDonald" userId="8b1b97fdd794ee64" providerId="LiveId" clId="{431357EE-B8D9-4E42-BD7F-BA64AE476F0B}" dt="2026-06-30T19:39:47.139" v="2085" actId="1076"/>
          <ac:picMkLst>
            <pc:docMk/>
            <pc:sldMk cId="1211333383" sldId="273"/>
            <ac:picMk id="23" creationId="{271A2B11-134D-38F3-1E59-046938E2B8CE}"/>
          </ac:picMkLst>
        </pc:picChg>
        <pc:picChg chg="mod">
          <ac:chgData name="Sarai McDonald" userId="8b1b97fdd794ee64" providerId="LiveId" clId="{431357EE-B8D9-4E42-BD7F-BA64AE476F0B}" dt="2026-06-30T19:35:33.448" v="2060" actId="1076"/>
          <ac:picMkLst>
            <pc:docMk/>
            <pc:sldMk cId="1211333383" sldId="273"/>
            <ac:picMk id="24" creationId="{7C754CCB-88F2-385B-A247-53598EED9B5D}"/>
          </ac:picMkLst>
        </pc:picChg>
        <pc:picChg chg="add mod">
          <ac:chgData name="Sarai McDonald" userId="8b1b97fdd794ee64" providerId="LiveId" clId="{431357EE-B8D9-4E42-BD7F-BA64AE476F0B}" dt="2026-06-30T19:35:30.948" v="2059" actId="1076"/>
          <ac:picMkLst>
            <pc:docMk/>
            <pc:sldMk cId="1211333383" sldId="273"/>
            <ac:picMk id="25" creationId="{A69CEC1F-150B-0EBA-4002-A3A07257B02C}"/>
          </ac:picMkLst>
        </pc:picChg>
        <pc:picChg chg="mod">
          <ac:chgData name="Sarai McDonald" userId="8b1b97fdd794ee64" providerId="LiveId" clId="{431357EE-B8D9-4E42-BD7F-BA64AE476F0B}" dt="2026-06-30T19:40:16.234" v="2092" actId="1076"/>
          <ac:picMkLst>
            <pc:docMk/>
            <pc:sldMk cId="1211333383" sldId="273"/>
            <ac:picMk id="27" creationId="{7656F33F-73B5-827C-A1BA-B719EF50335F}"/>
          </ac:picMkLst>
        </pc:picChg>
        <pc:picChg chg="mod">
          <ac:chgData name="Sarai McDonald" userId="8b1b97fdd794ee64" providerId="LiveId" clId="{431357EE-B8D9-4E42-BD7F-BA64AE476F0B}" dt="2026-06-30T19:28:49.683" v="1980" actId="1076"/>
          <ac:picMkLst>
            <pc:docMk/>
            <pc:sldMk cId="1211333383" sldId="273"/>
            <ac:picMk id="30" creationId="{0107D29B-E5C4-45C7-E8DF-6028D9B212A2}"/>
          </ac:picMkLst>
        </pc:picChg>
        <pc:picChg chg="mod">
          <ac:chgData name="Sarai McDonald" userId="8b1b97fdd794ee64" providerId="LiveId" clId="{431357EE-B8D9-4E42-BD7F-BA64AE476F0B}" dt="2026-06-30T19:28:55.343" v="1982" actId="1076"/>
          <ac:picMkLst>
            <pc:docMk/>
            <pc:sldMk cId="1211333383" sldId="273"/>
            <ac:picMk id="33" creationId="{1A18A8B2-E909-4FFC-AC84-800EDD4BA56A}"/>
          </ac:picMkLst>
        </pc:picChg>
        <pc:picChg chg="add mod">
          <ac:chgData name="Sarai McDonald" userId="8b1b97fdd794ee64" providerId="LiveId" clId="{431357EE-B8D9-4E42-BD7F-BA64AE476F0B}" dt="2026-06-30T19:34:59.491" v="2049" actId="1076"/>
          <ac:picMkLst>
            <pc:docMk/>
            <pc:sldMk cId="1211333383" sldId="273"/>
            <ac:picMk id="34" creationId="{763820B5-F91A-844F-0264-58D350834C10}"/>
          </ac:picMkLst>
        </pc:picChg>
        <pc:picChg chg="add del">
          <ac:chgData name="Sarai McDonald" userId="8b1b97fdd794ee64" providerId="LiveId" clId="{431357EE-B8D9-4E42-BD7F-BA64AE476F0B}" dt="2026-06-30T19:36:25.798" v="2062" actId="22"/>
          <ac:picMkLst>
            <pc:docMk/>
            <pc:sldMk cId="1211333383" sldId="273"/>
            <ac:picMk id="39" creationId="{612FF7E5-B232-A29B-D9A8-E0C64CB74078}"/>
          </ac:picMkLst>
        </pc:picChg>
        <pc:picChg chg="add del mod">
          <ac:chgData name="Sarai McDonald" userId="8b1b97fdd794ee64" providerId="LiveId" clId="{431357EE-B8D9-4E42-BD7F-BA64AE476F0B}" dt="2026-06-30T19:39:40.028" v="2082" actId="478"/>
          <ac:picMkLst>
            <pc:docMk/>
            <pc:sldMk cId="1211333383" sldId="273"/>
            <ac:picMk id="40" creationId="{A42890AF-2464-0BEB-033C-6630C3341BC4}"/>
          </ac:picMkLst>
        </pc:picChg>
        <pc:picChg chg="mod">
          <ac:chgData name="Sarai McDonald" userId="8b1b97fdd794ee64" providerId="LiveId" clId="{431357EE-B8D9-4E42-BD7F-BA64AE476F0B}" dt="2026-06-30T19:29:20.602" v="1989" actId="1076"/>
          <ac:picMkLst>
            <pc:docMk/>
            <pc:sldMk cId="1211333383" sldId="273"/>
            <ac:picMk id="42" creationId="{5F8CCC53-706C-A0D5-71F1-84A972E0EAF8}"/>
          </ac:picMkLst>
        </pc:picChg>
        <pc:picChg chg="add del mod">
          <ac:chgData name="Sarai McDonald" userId="8b1b97fdd794ee64" providerId="LiveId" clId="{431357EE-B8D9-4E42-BD7F-BA64AE476F0B}" dt="2026-06-30T19:38:42.165" v="2076" actId="21"/>
          <ac:picMkLst>
            <pc:docMk/>
            <pc:sldMk cId="1211333383" sldId="273"/>
            <ac:picMk id="44" creationId="{4EAF357C-31F7-EFA1-6BF8-8939166C1B52}"/>
          </ac:picMkLst>
        </pc:picChg>
        <pc:cxnChg chg="del">
          <ac:chgData name="Sarai McDonald" userId="8b1b97fdd794ee64" providerId="LiveId" clId="{431357EE-B8D9-4E42-BD7F-BA64AE476F0B}" dt="2026-06-30T19:28:30.563" v="1973" actId="478"/>
          <ac:cxnSpMkLst>
            <pc:docMk/>
            <pc:sldMk cId="1211333383" sldId="273"/>
            <ac:cxnSpMk id="38" creationId="{40840E38-F48A-7596-FB7E-9A80FEB2BEF7}"/>
          </ac:cxnSpMkLst>
        </pc:cxnChg>
      </pc:sldChg>
      <pc:sldChg chg="addSp delSp modSp mod">
        <pc:chgData name="Sarai McDonald" userId="8b1b97fdd794ee64" providerId="LiveId" clId="{431357EE-B8D9-4E42-BD7F-BA64AE476F0B}" dt="2026-06-30T20:05:41.296" v="2272" actId="14100"/>
        <pc:sldMkLst>
          <pc:docMk/>
          <pc:sldMk cId="2697132107" sldId="274"/>
        </pc:sldMkLst>
        <pc:spChg chg="del">
          <ac:chgData name="Sarai McDonald" userId="8b1b97fdd794ee64" providerId="LiveId" clId="{431357EE-B8D9-4E42-BD7F-BA64AE476F0B}" dt="2026-06-30T19:53:48.545" v="2122" actId="478"/>
          <ac:spMkLst>
            <pc:docMk/>
            <pc:sldMk cId="2697132107" sldId="274"/>
            <ac:spMk id="2" creationId="{EFD571D7-9E54-1092-E2D7-B8B0B79B23F0}"/>
          </ac:spMkLst>
        </pc:spChg>
        <pc:spChg chg="mod">
          <ac:chgData name="Sarai McDonald" userId="8b1b97fdd794ee64" providerId="LiveId" clId="{431357EE-B8D9-4E42-BD7F-BA64AE476F0B}" dt="2026-06-30T19:54:59.950" v="2130" actId="14100"/>
          <ac:spMkLst>
            <pc:docMk/>
            <pc:sldMk cId="2697132107" sldId="274"/>
            <ac:spMk id="3" creationId="{5B25F81F-9A2D-C781-0EBD-5F2656F63C9D}"/>
          </ac:spMkLst>
        </pc:spChg>
        <pc:spChg chg="mod">
          <ac:chgData name="Sarai McDonald" userId="8b1b97fdd794ee64" providerId="LiveId" clId="{431357EE-B8D9-4E42-BD7F-BA64AE476F0B}" dt="2026-06-30T19:54:54.264" v="2129" actId="14100"/>
          <ac:spMkLst>
            <pc:docMk/>
            <pc:sldMk cId="2697132107" sldId="274"/>
            <ac:spMk id="4" creationId="{0C5E526B-8ECD-DB4E-4F5C-E20E4D1CE3BE}"/>
          </ac:spMkLst>
        </pc:spChg>
        <pc:spChg chg="mod">
          <ac:chgData name="Sarai McDonald" userId="8b1b97fdd794ee64" providerId="LiveId" clId="{431357EE-B8D9-4E42-BD7F-BA64AE476F0B}" dt="2026-06-30T19:58:39.653" v="2183" actId="1076"/>
          <ac:spMkLst>
            <pc:docMk/>
            <pc:sldMk cId="2697132107" sldId="274"/>
            <ac:spMk id="5" creationId="{C4D7D220-E315-3FDD-2839-ADF4CE47BDE9}"/>
          </ac:spMkLst>
        </pc:spChg>
        <pc:spChg chg="del">
          <ac:chgData name="Sarai McDonald" userId="8b1b97fdd794ee64" providerId="LiveId" clId="{431357EE-B8D9-4E42-BD7F-BA64AE476F0B}" dt="2026-06-30T19:53:50.493" v="2123" actId="478"/>
          <ac:spMkLst>
            <pc:docMk/>
            <pc:sldMk cId="2697132107" sldId="274"/>
            <ac:spMk id="6" creationId="{2A6B997A-9FB2-A7E6-FBDF-0D3D04A3C521}"/>
          </ac:spMkLst>
        </pc:spChg>
        <pc:spChg chg="mod">
          <ac:chgData name="Sarai McDonald" userId="8b1b97fdd794ee64" providerId="LiveId" clId="{431357EE-B8D9-4E42-BD7F-BA64AE476F0B}" dt="2026-06-30T19:58:03.049" v="2173" actId="20577"/>
          <ac:spMkLst>
            <pc:docMk/>
            <pc:sldMk cId="2697132107" sldId="274"/>
            <ac:spMk id="9" creationId="{D886B500-0F7D-09BA-EF04-82ED2BD1CD8B}"/>
          </ac:spMkLst>
        </pc:spChg>
        <pc:spChg chg="mod">
          <ac:chgData name="Sarai McDonald" userId="8b1b97fdd794ee64" providerId="LiveId" clId="{431357EE-B8D9-4E42-BD7F-BA64AE476F0B}" dt="2026-06-30T19:59:44.991" v="2198" actId="1076"/>
          <ac:spMkLst>
            <pc:docMk/>
            <pc:sldMk cId="2697132107" sldId="274"/>
            <ac:spMk id="13" creationId="{E459E473-D21F-1F31-7D72-4C7D5F93678A}"/>
          </ac:spMkLst>
        </pc:spChg>
        <pc:spChg chg="mod">
          <ac:chgData name="Sarai McDonald" userId="8b1b97fdd794ee64" providerId="LiveId" clId="{431357EE-B8D9-4E42-BD7F-BA64AE476F0B}" dt="2026-06-30T20:03:08.684" v="2239" actId="1076"/>
          <ac:spMkLst>
            <pc:docMk/>
            <pc:sldMk cId="2697132107" sldId="274"/>
            <ac:spMk id="14" creationId="{5EEAA660-9845-DF04-5933-C460661083B7}"/>
          </ac:spMkLst>
        </pc:spChg>
        <pc:spChg chg="add mod">
          <ac:chgData name="Sarai McDonald" userId="8b1b97fdd794ee64" providerId="LiveId" clId="{431357EE-B8D9-4E42-BD7F-BA64AE476F0B}" dt="2026-06-30T19:56:54.717" v="2161" actId="1076"/>
          <ac:spMkLst>
            <pc:docMk/>
            <pc:sldMk cId="2697132107" sldId="274"/>
            <ac:spMk id="18" creationId="{B24FB751-9821-819A-E62A-53EE45F6C137}"/>
          </ac:spMkLst>
        </pc:spChg>
        <pc:spChg chg="add mod">
          <ac:chgData name="Sarai McDonald" userId="8b1b97fdd794ee64" providerId="LiveId" clId="{431357EE-B8D9-4E42-BD7F-BA64AE476F0B}" dt="2026-06-30T20:00:30.578" v="2204" actId="1076"/>
          <ac:spMkLst>
            <pc:docMk/>
            <pc:sldMk cId="2697132107" sldId="274"/>
            <ac:spMk id="21" creationId="{873CD2C6-7534-0177-A559-BFF93D3B64FF}"/>
          </ac:spMkLst>
        </pc:spChg>
        <pc:spChg chg="mod">
          <ac:chgData name="Sarai McDonald" userId="8b1b97fdd794ee64" providerId="LiveId" clId="{431357EE-B8D9-4E42-BD7F-BA64AE476F0B}" dt="2026-06-30T20:05:41.296" v="2272" actId="14100"/>
          <ac:spMkLst>
            <pc:docMk/>
            <pc:sldMk cId="2697132107" sldId="274"/>
            <ac:spMk id="23" creationId="{6FEE0287-E63E-AFBC-E99D-E158BD6574F2}"/>
          </ac:spMkLst>
        </pc:spChg>
        <pc:spChg chg="add mod">
          <ac:chgData name="Sarai McDonald" userId="8b1b97fdd794ee64" providerId="LiveId" clId="{431357EE-B8D9-4E42-BD7F-BA64AE476F0B}" dt="2026-06-30T20:04:53.162" v="2271" actId="20577"/>
          <ac:spMkLst>
            <pc:docMk/>
            <pc:sldMk cId="2697132107" sldId="274"/>
            <ac:spMk id="24" creationId="{19F2680E-2134-E1A5-D29B-E4A5B2C9DEE4}"/>
          </ac:spMkLst>
        </pc:spChg>
        <pc:spChg chg="mod">
          <ac:chgData name="Sarai McDonald" userId="8b1b97fdd794ee64" providerId="LiveId" clId="{431357EE-B8D9-4E42-BD7F-BA64AE476F0B}" dt="2026-06-30T20:02:46.058" v="2232" actId="1076"/>
          <ac:spMkLst>
            <pc:docMk/>
            <pc:sldMk cId="2697132107" sldId="274"/>
            <ac:spMk id="32" creationId="{34472C44-CBF6-409F-97B4-273BB8F74BB6}"/>
          </ac:spMkLst>
        </pc:spChg>
        <pc:spChg chg="add mod">
          <ac:chgData name="Sarai McDonald" userId="8b1b97fdd794ee64" providerId="LiveId" clId="{431357EE-B8D9-4E42-BD7F-BA64AE476F0B}" dt="2026-06-30T20:03:13.828" v="2240" actId="1076"/>
          <ac:spMkLst>
            <pc:docMk/>
            <pc:sldMk cId="2697132107" sldId="274"/>
            <ac:spMk id="45" creationId="{1DC83DE4-8425-B6ED-4019-79E28640AD72}"/>
          </ac:spMkLst>
        </pc:spChg>
        <pc:grpChg chg="mod">
          <ac:chgData name="Sarai McDonald" userId="8b1b97fdd794ee64" providerId="LiveId" clId="{431357EE-B8D9-4E42-BD7F-BA64AE476F0B}" dt="2026-06-30T19:59:12.917" v="2192" actId="14100"/>
          <ac:grpSpMkLst>
            <pc:docMk/>
            <pc:sldMk cId="2697132107" sldId="274"/>
            <ac:grpSpMk id="8" creationId="{5EFE4B85-BA74-0100-8CDD-270397E555DA}"/>
          </ac:grpSpMkLst>
        </pc:grpChg>
        <pc:picChg chg="mod">
          <ac:chgData name="Sarai McDonald" userId="8b1b97fdd794ee64" providerId="LiveId" clId="{431357EE-B8D9-4E42-BD7F-BA64AE476F0B}" dt="2026-06-30T20:02:51.593" v="2233" actId="1076"/>
          <ac:picMkLst>
            <pc:docMk/>
            <pc:sldMk cId="2697132107" sldId="274"/>
            <ac:picMk id="10" creationId="{D0F6037A-7B04-38BC-65B4-156851A5B4E5}"/>
          </ac:picMkLst>
        </pc:picChg>
        <pc:picChg chg="del mod">
          <ac:chgData name="Sarai McDonald" userId="8b1b97fdd794ee64" providerId="LiveId" clId="{431357EE-B8D9-4E42-BD7F-BA64AE476F0B}" dt="2026-06-30T19:59:35.056" v="2194" actId="478"/>
          <ac:picMkLst>
            <pc:docMk/>
            <pc:sldMk cId="2697132107" sldId="274"/>
            <ac:picMk id="16" creationId="{09569107-43CB-6075-D66F-3AF003940143}"/>
          </ac:picMkLst>
        </pc:picChg>
        <pc:picChg chg="mod">
          <ac:chgData name="Sarai McDonald" userId="8b1b97fdd794ee64" providerId="LiveId" clId="{431357EE-B8D9-4E42-BD7F-BA64AE476F0B}" dt="2026-06-30T19:54:01.579" v="2126" actId="1076"/>
          <ac:picMkLst>
            <pc:docMk/>
            <pc:sldMk cId="2697132107" sldId="274"/>
            <ac:picMk id="17" creationId="{761477E5-10FD-95A8-9B5A-8F5A07BD3D0F}"/>
          </ac:picMkLst>
        </pc:picChg>
        <pc:picChg chg="add mod">
          <ac:chgData name="Sarai McDonald" userId="8b1b97fdd794ee64" providerId="LiveId" clId="{431357EE-B8D9-4E42-BD7F-BA64AE476F0B}" dt="2026-06-30T19:59:41.148" v="2197" actId="14100"/>
          <ac:picMkLst>
            <pc:docMk/>
            <pc:sldMk cId="2697132107" sldId="274"/>
            <ac:picMk id="19" creationId="{8602EB9A-ECF3-9A95-CB4C-1D7608D68F57}"/>
          </ac:picMkLst>
        </pc:picChg>
        <pc:picChg chg="add mod">
          <ac:chgData name="Sarai McDonald" userId="8b1b97fdd794ee64" providerId="LiveId" clId="{431357EE-B8D9-4E42-BD7F-BA64AE476F0B}" dt="2026-06-30T20:00:14.768" v="2202" actId="1076"/>
          <ac:picMkLst>
            <pc:docMk/>
            <pc:sldMk cId="2697132107" sldId="274"/>
            <ac:picMk id="20" creationId="{153503D6-5515-F022-B65E-AD9BFAF7D0E1}"/>
          </ac:picMkLst>
        </pc:picChg>
        <pc:picChg chg="add del mod">
          <ac:chgData name="Sarai McDonald" userId="8b1b97fdd794ee64" providerId="LiveId" clId="{431357EE-B8D9-4E42-BD7F-BA64AE476F0B}" dt="2026-06-30T20:03:53.453" v="2242" actId="478"/>
          <ac:picMkLst>
            <pc:docMk/>
            <pc:sldMk cId="2697132107" sldId="274"/>
            <ac:picMk id="22" creationId="{A09766FA-F5B4-E2CD-65F6-59483C8B9F93}"/>
          </ac:picMkLst>
        </pc:picChg>
        <pc:picChg chg="mod">
          <ac:chgData name="Sarai McDonald" userId="8b1b97fdd794ee64" providerId="LiveId" clId="{431357EE-B8D9-4E42-BD7F-BA64AE476F0B}" dt="2026-06-30T19:53:59.302" v="2125" actId="1076"/>
          <ac:picMkLst>
            <pc:docMk/>
            <pc:sldMk cId="2697132107" sldId="274"/>
            <ac:picMk id="26" creationId="{C99470B0-1F35-7074-F337-F8B0E235ED14}"/>
          </ac:picMkLst>
        </pc:picChg>
        <pc:picChg chg="add mod">
          <ac:chgData name="Sarai McDonald" userId="8b1b97fdd794ee64" providerId="LiveId" clId="{431357EE-B8D9-4E42-BD7F-BA64AE476F0B}" dt="2026-06-30T20:04:00.939" v="2245" actId="14100"/>
          <ac:picMkLst>
            <pc:docMk/>
            <pc:sldMk cId="2697132107" sldId="274"/>
            <ac:picMk id="27" creationId="{84C0FF6A-8E76-878F-594D-32B8D324B48B}"/>
          </ac:picMkLst>
        </pc:picChg>
        <pc:picChg chg="mod">
          <ac:chgData name="Sarai McDonald" userId="8b1b97fdd794ee64" providerId="LiveId" clId="{431357EE-B8D9-4E42-BD7F-BA64AE476F0B}" dt="2026-06-30T20:02:13.132" v="2223" actId="1076"/>
          <ac:picMkLst>
            <pc:docMk/>
            <pc:sldMk cId="2697132107" sldId="274"/>
            <ac:picMk id="28" creationId="{70541A42-02E8-B7D4-E0FA-CC563333AB61}"/>
          </ac:picMkLst>
        </pc:picChg>
        <pc:picChg chg="add mod">
          <ac:chgData name="Sarai McDonald" userId="8b1b97fdd794ee64" providerId="LiveId" clId="{431357EE-B8D9-4E42-BD7F-BA64AE476F0B}" dt="2026-06-30T20:03:15.654" v="2241" actId="1076"/>
          <ac:picMkLst>
            <pc:docMk/>
            <pc:sldMk cId="2697132107" sldId="274"/>
            <ac:picMk id="44" creationId="{4EAF357C-31F7-EFA1-6BF8-8939166C1B52}"/>
          </ac:picMkLst>
        </pc:picChg>
        <pc:picChg chg="mod">
          <ac:chgData name="Sarai McDonald" userId="8b1b97fdd794ee64" providerId="LiveId" clId="{431357EE-B8D9-4E42-BD7F-BA64AE476F0B}" dt="2026-06-30T20:02:30.154" v="2227" actId="14100"/>
          <ac:picMkLst>
            <pc:docMk/>
            <pc:sldMk cId="2697132107" sldId="274"/>
            <ac:picMk id="3074" creationId="{2B2A3C80-0507-FE2D-DC0B-9DCFCC7835F9}"/>
          </ac:picMkLst>
        </pc:picChg>
        <pc:cxnChg chg="del">
          <ac:chgData name="Sarai McDonald" userId="8b1b97fdd794ee64" providerId="LiveId" clId="{431357EE-B8D9-4E42-BD7F-BA64AE476F0B}" dt="2026-06-30T19:53:51.892" v="2124" actId="478"/>
          <ac:cxnSpMkLst>
            <pc:docMk/>
            <pc:sldMk cId="2697132107" sldId="274"/>
            <ac:cxnSpMk id="7" creationId="{473DDBBD-218C-036C-3625-23114DE24557}"/>
          </ac:cxnSpMkLst>
        </pc:cxnChg>
      </pc:sldChg>
      <pc:sldChg chg="addSp delSp modSp mod">
        <pc:chgData name="Sarai McDonald" userId="8b1b97fdd794ee64" providerId="LiveId" clId="{431357EE-B8D9-4E42-BD7F-BA64AE476F0B}" dt="2026-06-30T20:14:06.001" v="2357" actId="20577"/>
        <pc:sldMkLst>
          <pc:docMk/>
          <pc:sldMk cId="2853868175" sldId="275"/>
        </pc:sldMkLst>
        <pc:spChg chg="mod">
          <ac:chgData name="Sarai McDonald" userId="8b1b97fdd794ee64" providerId="LiveId" clId="{431357EE-B8D9-4E42-BD7F-BA64AE476F0B}" dt="2026-06-30T20:13:35.137" v="2356" actId="14100"/>
          <ac:spMkLst>
            <pc:docMk/>
            <pc:sldMk cId="2853868175" sldId="275"/>
            <ac:spMk id="3" creationId="{627FE862-F34B-018A-FA02-74BD17666E81}"/>
          </ac:spMkLst>
        </pc:spChg>
        <pc:spChg chg="mod">
          <ac:chgData name="Sarai McDonald" userId="8b1b97fdd794ee64" providerId="LiveId" clId="{431357EE-B8D9-4E42-BD7F-BA64AE476F0B}" dt="2026-06-30T20:14:06.001" v="2357" actId="20577"/>
          <ac:spMkLst>
            <pc:docMk/>
            <pc:sldMk cId="2853868175" sldId="275"/>
            <ac:spMk id="4" creationId="{47112FEC-251E-B581-E760-8A38815A7271}"/>
          </ac:spMkLst>
        </pc:spChg>
        <pc:spChg chg="mod">
          <ac:chgData name="Sarai McDonald" userId="8b1b97fdd794ee64" providerId="LiveId" clId="{431357EE-B8D9-4E42-BD7F-BA64AE476F0B}" dt="2026-06-30T20:08:54.719" v="2315" actId="1076"/>
          <ac:spMkLst>
            <pc:docMk/>
            <pc:sldMk cId="2853868175" sldId="275"/>
            <ac:spMk id="7" creationId="{8BE17D12-F8A9-D1A0-5709-9A8B5EE4A59C}"/>
          </ac:spMkLst>
        </pc:spChg>
        <pc:spChg chg="mod">
          <ac:chgData name="Sarai McDonald" userId="8b1b97fdd794ee64" providerId="LiveId" clId="{431357EE-B8D9-4E42-BD7F-BA64AE476F0B}" dt="2026-06-30T20:11:57.262" v="2336" actId="1076"/>
          <ac:spMkLst>
            <pc:docMk/>
            <pc:sldMk cId="2853868175" sldId="275"/>
            <ac:spMk id="12" creationId="{4A169B2D-E6AA-E0A2-206B-62D212B652D5}"/>
          </ac:spMkLst>
        </pc:spChg>
        <pc:spChg chg="mod">
          <ac:chgData name="Sarai McDonald" userId="8b1b97fdd794ee64" providerId="LiveId" clId="{431357EE-B8D9-4E42-BD7F-BA64AE476F0B}" dt="2026-06-30T20:12:05.313" v="2340" actId="1076"/>
          <ac:spMkLst>
            <pc:docMk/>
            <pc:sldMk cId="2853868175" sldId="275"/>
            <ac:spMk id="16" creationId="{CFF15781-22E1-9138-631A-7166C8077B2B}"/>
          </ac:spMkLst>
        </pc:spChg>
        <pc:spChg chg="del">
          <ac:chgData name="Sarai McDonald" userId="8b1b97fdd794ee64" providerId="LiveId" clId="{431357EE-B8D9-4E42-BD7F-BA64AE476F0B}" dt="2026-06-30T20:07:08.933" v="2288" actId="478"/>
          <ac:spMkLst>
            <pc:docMk/>
            <pc:sldMk cId="2853868175" sldId="275"/>
            <ac:spMk id="17" creationId="{C84F769F-5A81-BC0B-1AD3-E8E43A2AE0E0}"/>
          </ac:spMkLst>
        </pc:spChg>
        <pc:spChg chg="del">
          <ac:chgData name="Sarai McDonald" userId="8b1b97fdd794ee64" providerId="LiveId" clId="{431357EE-B8D9-4E42-BD7F-BA64AE476F0B}" dt="2026-06-30T20:07:04.533" v="2286" actId="478"/>
          <ac:spMkLst>
            <pc:docMk/>
            <pc:sldMk cId="2853868175" sldId="275"/>
            <ac:spMk id="18" creationId="{D659A26E-821E-C1F5-5A84-E49E32EB3DBB}"/>
          </ac:spMkLst>
        </pc:spChg>
        <pc:spChg chg="mod">
          <ac:chgData name="Sarai McDonald" userId="8b1b97fdd794ee64" providerId="LiveId" clId="{431357EE-B8D9-4E42-BD7F-BA64AE476F0B}" dt="2026-06-30T20:12:49.078" v="2352" actId="1076"/>
          <ac:spMkLst>
            <pc:docMk/>
            <pc:sldMk cId="2853868175" sldId="275"/>
            <ac:spMk id="20" creationId="{90F4CD79-5465-AAC9-0168-FDAAD4141561}"/>
          </ac:spMkLst>
        </pc:spChg>
        <pc:spChg chg="mod">
          <ac:chgData name="Sarai McDonald" userId="8b1b97fdd794ee64" providerId="LiveId" clId="{431357EE-B8D9-4E42-BD7F-BA64AE476F0B}" dt="2026-06-30T20:12:41.469" v="2350" actId="1076"/>
          <ac:spMkLst>
            <pc:docMk/>
            <pc:sldMk cId="2853868175" sldId="275"/>
            <ac:spMk id="21" creationId="{EF5384A3-EA3E-BD2D-21DC-03C0960440F2}"/>
          </ac:spMkLst>
        </pc:spChg>
        <pc:spChg chg="mod">
          <ac:chgData name="Sarai McDonald" userId="8b1b97fdd794ee64" providerId="LiveId" clId="{431357EE-B8D9-4E42-BD7F-BA64AE476F0B}" dt="2026-06-30T20:12:10.513" v="2342" actId="1076"/>
          <ac:spMkLst>
            <pc:docMk/>
            <pc:sldMk cId="2853868175" sldId="275"/>
            <ac:spMk id="22" creationId="{D2065D67-1A76-35E7-CB6E-E5EA93F07166}"/>
          </ac:spMkLst>
        </pc:spChg>
        <pc:spChg chg="mod">
          <ac:chgData name="Sarai McDonald" userId="8b1b97fdd794ee64" providerId="LiveId" clId="{431357EE-B8D9-4E42-BD7F-BA64AE476F0B}" dt="2026-06-30T20:07:45.533" v="2297" actId="1076"/>
          <ac:spMkLst>
            <pc:docMk/>
            <pc:sldMk cId="2853868175" sldId="275"/>
            <ac:spMk id="30" creationId="{00B290E3-B73D-0E75-1A08-C91C82AC489E}"/>
          </ac:spMkLst>
        </pc:spChg>
        <pc:grpChg chg="mod">
          <ac:chgData name="Sarai McDonald" userId="8b1b97fdd794ee64" providerId="LiveId" clId="{431357EE-B8D9-4E42-BD7F-BA64AE476F0B}" dt="2026-06-30T20:12:51.320" v="2353" actId="1076"/>
          <ac:grpSpMkLst>
            <pc:docMk/>
            <pc:sldMk cId="2853868175" sldId="275"/>
            <ac:grpSpMk id="8" creationId="{5DBD0C12-F922-821B-62B2-6A330914E813}"/>
          </ac:grpSpMkLst>
        </pc:grpChg>
        <pc:picChg chg="mod">
          <ac:chgData name="Sarai McDonald" userId="8b1b97fdd794ee64" providerId="LiveId" clId="{431357EE-B8D9-4E42-BD7F-BA64AE476F0B}" dt="2026-06-30T20:12:06.905" v="2341" actId="1076"/>
          <ac:picMkLst>
            <pc:docMk/>
            <pc:sldMk cId="2853868175" sldId="275"/>
            <ac:picMk id="2" creationId="{41B802A1-12D7-290E-2524-138CAD0A3B62}"/>
          </ac:picMkLst>
        </pc:picChg>
        <pc:picChg chg="add mod">
          <ac:chgData name="Sarai McDonald" userId="8b1b97fdd794ee64" providerId="LiveId" clId="{431357EE-B8D9-4E42-BD7F-BA64AE476F0B}" dt="2026-06-30T20:12:45.037" v="2351" actId="1076"/>
          <ac:picMkLst>
            <pc:docMk/>
            <pc:sldMk cId="2853868175" sldId="275"/>
            <ac:picMk id="5" creationId="{A7476E12-56CD-F75A-058E-13E95E60FC83}"/>
          </ac:picMkLst>
        </pc:picChg>
        <pc:picChg chg="mod">
          <ac:chgData name="Sarai McDonald" userId="8b1b97fdd794ee64" providerId="LiveId" clId="{431357EE-B8D9-4E42-BD7F-BA64AE476F0B}" dt="2026-06-30T20:11:54.669" v="2335" actId="1076"/>
          <ac:picMkLst>
            <pc:docMk/>
            <pc:sldMk cId="2853868175" sldId="275"/>
            <ac:picMk id="14" creationId="{0BD27A3E-A62E-326A-93C4-56737B87918C}"/>
          </ac:picMkLst>
        </pc:picChg>
        <pc:picChg chg="mod">
          <ac:chgData name="Sarai McDonald" userId="8b1b97fdd794ee64" providerId="LiveId" clId="{431357EE-B8D9-4E42-BD7F-BA64AE476F0B}" dt="2026-06-30T20:12:14.845" v="2344" actId="1076"/>
          <ac:picMkLst>
            <pc:docMk/>
            <pc:sldMk cId="2853868175" sldId="275"/>
            <ac:picMk id="19" creationId="{6991C9DA-A319-DA4B-2872-4D9077C04E12}"/>
          </ac:picMkLst>
        </pc:picChg>
        <pc:picChg chg="del mod">
          <ac:chgData name="Sarai McDonald" userId="8b1b97fdd794ee64" providerId="LiveId" clId="{431357EE-B8D9-4E42-BD7F-BA64AE476F0B}" dt="2026-06-30T20:08:37.971" v="2311" actId="478"/>
          <ac:picMkLst>
            <pc:docMk/>
            <pc:sldMk cId="2853868175" sldId="275"/>
            <ac:picMk id="23" creationId="{B26EA197-48AF-C048-4BE7-A0E986E867E3}"/>
          </ac:picMkLst>
        </pc:picChg>
        <pc:picChg chg="mod">
          <ac:chgData name="Sarai McDonald" userId="8b1b97fdd794ee64" providerId="LiveId" clId="{431357EE-B8D9-4E42-BD7F-BA64AE476F0B}" dt="2026-06-30T20:07:11.766" v="2289" actId="1076"/>
          <ac:picMkLst>
            <pc:docMk/>
            <pc:sldMk cId="2853868175" sldId="275"/>
            <ac:picMk id="29" creationId="{DD552124-8E65-F85D-DD9C-3991C61570A2}"/>
          </ac:picMkLst>
        </pc:picChg>
        <pc:picChg chg="mod">
          <ac:chgData name="Sarai McDonald" userId="8b1b97fdd794ee64" providerId="LiveId" clId="{431357EE-B8D9-4E42-BD7F-BA64AE476F0B}" dt="2026-06-30T20:12:12.969" v="2343" actId="1076"/>
          <ac:picMkLst>
            <pc:docMk/>
            <pc:sldMk cId="2853868175" sldId="275"/>
            <ac:picMk id="31" creationId="{ABDFD01F-E348-B3EA-6D8A-65737F6D6BC2}"/>
          </ac:picMkLst>
        </pc:picChg>
        <pc:picChg chg="mod">
          <ac:chgData name="Sarai McDonald" userId="8b1b97fdd794ee64" providerId="LiveId" clId="{431357EE-B8D9-4E42-BD7F-BA64AE476F0B}" dt="2026-06-30T20:07:14.367" v="2290" actId="1076"/>
          <ac:picMkLst>
            <pc:docMk/>
            <pc:sldMk cId="2853868175" sldId="275"/>
            <ac:picMk id="35" creationId="{637EB6C6-CBD6-3775-6CA1-324111FC0190}"/>
          </ac:picMkLst>
        </pc:picChg>
        <pc:cxnChg chg="del">
          <ac:chgData name="Sarai McDonald" userId="8b1b97fdd794ee64" providerId="LiveId" clId="{431357EE-B8D9-4E42-BD7F-BA64AE476F0B}" dt="2026-06-30T20:07:06.102" v="2287" actId="478"/>
          <ac:cxnSpMkLst>
            <pc:docMk/>
            <pc:sldMk cId="2853868175" sldId="275"/>
            <ac:cxnSpMk id="28" creationId="{7488CD93-C284-F430-E289-9EEC5E8A8B64}"/>
          </ac:cxnSpMkLst>
        </pc:cxnChg>
      </pc:sldChg>
      <pc:sldChg chg="modSp mod">
        <pc:chgData name="Sarai McDonald" userId="8b1b97fdd794ee64" providerId="LiveId" clId="{431357EE-B8D9-4E42-BD7F-BA64AE476F0B}" dt="2026-06-30T20:19:15.487" v="2460" actId="2711"/>
        <pc:sldMkLst>
          <pc:docMk/>
          <pc:sldMk cId="2536801390" sldId="276"/>
        </pc:sldMkLst>
        <pc:spChg chg="mod">
          <ac:chgData name="Sarai McDonald" userId="8b1b97fdd794ee64" providerId="LiveId" clId="{431357EE-B8D9-4E42-BD7F-BA64AE476F0B}" dt="2026-06-30T20:19:07.522" v="2459" actId="14100"/>
          <ac:spMkLst>
            <pc:docMk/>
            <pc:sldMk cId="2536801390" sldId="276"/>
            <ac:spMk id="4" creationId="{47D96ADB-94E1-242C-FA91-D50A13002734}"/>
          </ac:spMkLst>
        </pc:spChg>
        <pc:spChg chg="mod">
          <ac:chgData name="Sarai McDonald" userId="8b1b97fdd794ee64" providerId="LiveId" clId="{431357EE-B8D9-4E42-BD7F-BA64AE476F0B}" dt="2026-06-30T20:19:15.487" v="2460" actId="2711"/>
          <ac:spMkLst>
            <pc:docMk/>
            <pc:sldMk cId="2536801390" sldId="276"/>
            <ac:spMk id="5" creationId="{37003236-7A12-41C4-1D6B-1D632CBC9C23}"/>
          </ac:spMkLst>
        </pc:spChg>
      </pc:sldChg>
      <pc:sldChg chg="addSp delSp modSp mod">
        <pc:chgData name="Sarai McDonald" userId="8b1b97fdd794ee64" providerId="LiveId" clId="{431357EE-B8D9-4E42-BD7F-BA64AE476F0B}" dt="2026-06-30T20:43:37.051" v="2774" actId="1076"/>
        <pc:sldMkLst>
          <pc:docMk/>
          <pc:sldMk cId="2748595193" sldId="277"/>
        </pc:sldMkLst>
        <pc:spChg chg="add mod">
          <ac:chgData name="Sarai McDonald" userId="8b1b97fdd794ee64" providerId="LiveId" clId="{431357EE-B8D9-4E42-BD7F-BA64AE476F0B}" dt="2026-06-30T20:43:19.429" v="2769" actId="1076"/>
          <ac:spMkLst>
            <pc:docMk/>
            <pc:sldMk cId="2748595193" sldId="277"/>
            <ac:spMk id="3" creationId="{5929C685-D4CF-8691-94FB-B79EA491F6CF}"/>
          </ac:spMkLst>
        </pc:spChg>
        <pc:spChg chg="mod">
          <ac:chgData name="Sarai McDonald" userId="8b1b97fdd794ee64" providerId="LiveId" clId="{431357EE-B8D9-4E42-BD7F-BA64AE476F0B}" dt="2026-06-30T20:42:07.070" v="2748" actId="14100"/>
          <ac:spMkLst>
            <pc:docMk/>
            <pc:sldMk cId="2748595193" sldId="277"/>
            <ac:spMk id="5" creationId="{B8968D9F-5C81-8038-12A9-72A675EAF0AB}"/>
          </ac:spMkLst>
        </pc:spChg>
        <pc:spChg chg="del mod">
          <ac:chgData name="Sarai McDonald" userId="8b1b97fdd794ee64" providerId="LiveId" clId="{431357EE-B8D9-4E42-BD7F-BA64AE476F0B}" dt="2026-06-30T20:30:19.644" v="2680" actId="478"/>
          <ac:spMkLst>
            <pc:docMk/>
            <pc:sldMk cId="2748595193" sldId="277"/>
            <ac:spMk id="6" creationId="{AE05CE77-A521-CBA1-BAAA-A67D53E8DEC3}"/>
          </ac:spMkLst>
        </pc:spChg>
        <pc:spChg chg="mod">
          <ac:chgData name="Sarai McDonald" userId="8b1b97fdd794ee64" providerId="LiveId" clId="{431357EE-B8D9-4E42-BD7F-BA64AE476F0B}" dt="2026-06-30T20:42:07.710" v="2749" actId="1076"/>
          <ac:spMkLst>
            <pc:docMk/>
            <pc:sldMk cId="2748595193" sldId="277"/>
            <ac:spMk id="8" creationId="{4DDEE135-8ED7-F937-A1DB-EB74746273B7}"/>
          </ac:spMkLst>
        </pc:spChg>
        <pc:spChg chg="del">
          <ac:chgData name="Sarai McDonald" userId="8b1b97fdd794ee64" providerId="LiveId" clId="{431357EE-B8D9-4E42-BD7F-BA64AE476F0B}" dt="2026-06-30T20:27:47.959" v="2659" actId="478"/>
          <ac:spMkLst>
            <pc:docMk/>
            <pc:sldMk cId="2748595193" sldId="277"/>
            <ac:spMk id="11" creationId="{A5992502-D392-9EA1-B55B-FD06F4F84D90}"/>
          </ac:spMkLst>
        </pc:spChg>
        <pc:spChg chg="mod">
          <ac:chgData name="Sarai McDonald" userId="8b1b97fdd794ee64" providerId="LiveId" clId="{431357EE-B8D9-4E42-BD7F-BA64AE476F0B}" dt="2026-06-30T20:27:43.282" v="2658" actId="14100"/>
          <ac:spMkLst>
            <pc:docMk/>
            <pc:sldMk cId="2748595193" sldId="277"/>
            <ac:spMk id="14" creationId="{5ABA14BC-A414-C3D2-7948-D872E3AB8542}"/>
          </ac:spMkLst>
        </pc:spChg>
        <pc:spChg chg="del">
          <ac:chgData name="Sarai McDonald" userId="8b1b97fdd794ee64" providerId="LiveId" clId="{431357EE-B8D9-4E42-BD7F-BA64AE476F0B}" dt="2026-06-30T20:27:49.448" v="2660" actId="478"/>
          <ac:spMkLst>
            <pc:docMk/>
            <pc:sldMk cId="2748595193" sldId="277"/>
            <ac:spMk id="15" creationId="{231248DA-681F-44E6-B6CC-D577FD81A239}"/>
          </ac:spMkLst>
        </pc:spChg>
        <pc:spChg chg="add mod">
          <ac:chgData name="Sarai McDonald" userId="8b1b97fdd794ee64" providerId="LiveId" clId="{431357EE-B8D9-4E42-BD7F-BA64AE476F0B}" dt="2026-06-30T20:43:30.196" v="2771" actId="1076"/>
          <ac:spMkLst>
            <pc:docMk/>
            <pc:sldMk cId="2748595193" sldId="277"/>
            <ac:spMk id="17" creationId="{F379CAA8-7527-C8CB-7095-75529F3C62B7}"/>
          </ac:spMkLst>
        </pc:spChg>
        <pc:spChg chg="mod">
          <ac:chgData name="Sarai McDonald" userId="8b1b97fdd794ee64" providerId="LiveId" clId="{431357EE-B8D9-4E42-BD7F-BA64AE476F0B}" dt="2026-06-30T20:42:18.298" v="2751" actId="404"/>
          <ac:spMkLst>
            <pc:docMk/>
            <pc:sldMk cId="2748595193" sldId="277"/>
            <ac:spMk id="18" creationId="{76445D39-5796-B871-E1E3-07B06874CBC6}"/>
          </ac:spMkLst>
        </pc:spChg>
        <pc:spChg chg="mod">
          <ac:chgData name="Sarai McDonald" userId="8b1b97fdd794ee64" providerId="LiveId" clId="{431357EE-B8D9-4E42-BD7F-BA64AE476F0B}" dt="2026-06-30T20:41:39.863" v="2744" actId="1076"/>
          <ac:spMkLst>
            <pc:docMk/>
            <pc:sldMk cId="2748595193" sldId="277"/>
            <ac:spMk id="19" creationId="{0A72C65E-D012-34C8-DCA2-30595354AAB4}"/>
          </ac:spMkLst>
        </pc:spChg>
        <pc:spChg chg="add mod">
          <ac:chgData name="Sarai McDonald" userId="8b1b97fdd794ee64" providerId="LiveId" clId="{431357EE-B8D9-4E42-BD7F-BA64AE476F0B}" dt="2026-06-30T20:41:26.931" v="2741" actId="1076"/>
          <ac:spMkLst>
            <pc:docMk/>
            <pc:sldMk cId="2748595193" sldId="277"/>
            <ac:spMk id="23" creationId="{D1E49E42-DDF2-0863-18ED-3CEE5CE1600D}"/>
          </ac:spMkLst>
        </pc:spChg>
        <pc:spChg chg="add mod">
          <ac:chgData name="Sarai McDonald" userId="8b1b97fdd794ee64" providerId="LiveId" clId="{431357EE-B8D9-4E42-BD7F-BA64AE476F0B}" dt="2026-06-30T20:41:35.550" v="2743" actId="1076"/>
          <ac:spMkLst>
            <pc:docMk/>
            <pc:sldMk cId="2748595193" sldId="277"/>
            <ac:spMk id="24" creationId="{FEBDA3D8-5E20-1CAA-D611-E125ECBB28E7}"/>
          </ac:spMkLst>
        </pc:spChg>
        <pc:spChg chg="mod">
          <ac:chgData name="Sarai McDonald" userId="8b1b97fdd794ee64" providerId="LiveId" clId="{431357EE-B8D9-4E42-BD7F-BA64AE476F0B}" dt="2026-06-30T20:43:35.239" v="2773" actId="1076"/>
          <ac:spMkLst>
            <pc:docMk/>
            <pc:sldMk cId="2748595193" sldId="277"/>
            <ac:spMk id="44" creationId="{4C5BD394-4B71-7128-71D9-CA2ED65BF070}"/>
          </ac:spMkLst>
        </pc:spChg>
        <pc:spChg chg="mod">
          <ac:chgData name="Sarai McDonald" userId="8b1b97fdd794ee64" providerId="LiveId" clId="{431357EE-B8D9-4E42-BD7F-BA64AE476F0B}" dt="2026-06-30T20:42:50.325" v="2760" actId="1076"/>
          <ac:spMkLst>
            <pc:docMk/>
            <pc:sldMk cId="2748595193" sldId="277"/>
            <ac:spMk id="46" creationId="{4DF62DB4-9363-F349-09F9-A314F7611FD2}"/>
          </ac:spMkLst>
        </pc:spChg>
        <pc:spChg chg="mod">
          <ac:chgData name="Sarai McDonald" userId="8b1b97fdd794ee64" providerId="LiveId" clId="{431357EE-B8D9-4E42-BD7F-BA64AE476F0B}" dt="2026-06-30T20:42:57.647" v="2762" actId="1076"/>
          <ac:spMkLst>
            <pc:docMk/>
            <pc:sldMk cId="2748595193" sldId="277"/>
            <ac:spMk id="48" creationId="{7E5EDD04-2BBB-92B0-312F-762516BA56B5}"/>
          </ac:spMkLst>
        </pc:spChg>
        <pc:picChg chg="del mod">
          <ac:chgData name="Sarai McDonald" userId="8b1b97fdd794ee64" providerId="LiveId" clId="{431357EE-B8D9-4E42-BD7F-BA64AE476F0B}" dt="2026-06-30T20:36:51.237" v="2696" actId="478"/>
          <ac:picMkLst>
            <pc:docMk/>
            <pc:sldMk cId="2748595193" sldId="277"/>
            <ac:picMk id="2" creationId="{3F1277C1-3729-2884-EF3D-30A1C373E6BF}"/>
          </ac:picMkLst>
        </pc:picChg>
        <pc:picChg chg="mod">
          <ac:chgData name="Sarai McDonald" userId="8b1b97fdd794ee64" providerId="LiveId" clId="{431357EE-B8D9-4E42-BD7F-BA64AE476F0B}" dt="2026-06-30T20:43:32.367" v="2772" actId="1076"/>
          <ac:picMkLst>
            <pc:docMk/>
            <pc:sldMk cId="2748595193" sldId="277"/>
            <ac:picMk id="7" creationId="{EE56D0E6-11E2-D82D-47C2-614775447371}"/>
          </ac:picMkLst>
        </pc:picChg>
        <pc:picChg chg="mod">
          <ac:chgData name="Sarai McDonald" userId="8b1b97fdd794ee64" providerId="LiveId" clId="{431357EE-B8D9-4E42-BD7F-BA64AE476F0B}" dt="2026-06-30T20:41:16.870" v="2737" actId="1076"/>
          <ac:picMkLst>
            <pc:docMk/>
            <pc:sldMk cId="2748595193" sldId="277"/>
            <ac:picMk id="10" creationId="{B42F0551-B2FA-9107-7575-0F2B2F6FC7EC}"/>
          </ac:picMkLst>
        </pc:picChg>
        <pc:picChg chg="mod">
          <ac:chgData name="Sarai McDonald" userId="8b1b97fdd794ee64" providerId="LiveId" clId="{431357EE-B8D9-4E42-BD7F-BA64AE476F0B}" dt="2026-06-30T20:43:22.726" v="2770" actId="1076"/>
          <ac:picMkLst>
            <pc:docMk/>
            <pc:sldMk cId="2748595193" sldId="277"/>
            <ac:picMk id="12" creationId="{2D5511CA-8592-D1D1-9498-3A4D29D80203}"/>
          </ac:picMkLst>
        </pc:picChg>
        <pc:picChg chg="add mod">
          <ac:chgData name="Sarai McDonald" userId="8b1b97fdd794ee64" providerId="LiveId" clId="{431357EE-B8D9-4E42-BD7F-BA64AE476F0B}" dt="2026-06-30T20:41:18.445" v="2738" actId="1076"/>
          <ac:picMkLst>
            <pc:docMk/>
            <pc:sldMk cId="2748595193" sldId="277"/>
            <ac:picMk id="20" creationId="{BBF16936-E46A-D19B-4388-B4D42BDA971F}"/>
          </ac:picMkLst>
        </pc:picChg>
        <pc:picChg chg="add mod">
          <ac:chgData name="Sarai McDonald" userId="8b1b97fdd794ee64" providerId="LiveId" clId="{431357EE-B8D9-4E42-BD7F-BA64AE476F0B}" dt="2026-06-30T20:41:19.850" v="2739" actId="1076"/>
          <ac:picMkLst>
            <pc:docMk/>
            <pc:sldMk cId="2748595193" sldId="277"/>
            <ac:picMk id="21" creationId="{37ABEF37-1F3E-4CEA-B009-ABCF07E73C68}"/>
          </ac:picMkLst>
        </pc:picChg>
        <pc:picChg chg="mod">
          <ac:chgData name="Sarai McDonald" userId="8b1b97fdd794ee64" providerId="LiveId" clId="{431357EE-B8D9-4E42-BD7F-BA64AE476F0B}" dt="2026-06-30T20:41:42.260" v="2745" actId="1076"/>
          <ac:picMkLst>
            <pc:docMk/>
            <pc:sldMk cId="2748595193" sldId="277"/>
            <ac:picMk id="27" creationId="{0BA59964-D9DA-EC08-1A2C-3AC37BED7469}"/>
          </ac:picMkLst>
        </pc:picChg>
        <pc:picChg chg="mod">
          <ac:chgData name="Sarai McDonald" userId="8b1b97fdd794ee64" providerId="LiveId" clId="{431357EE-B8D9-4E42-BD7F-BA64AE476F0B}" dt="2026-06-30T20:40:34.413" v="2728" actId="1076"/>
          <ac:picMkLst>
            <pc:docMk/>
            <pc:sldMk cId="2748595193" sldId="277"/>
            <ac:picMk id="30" creationId="{6E367C0D-7938-A497-DC3A-DF7181A5E5F2}"/>
          </ac:picMkLst>
        </pc:picChg>
        <pc:picChg chg="mod">
          <ac:chgData name="Sarai McDonald" userId="8b1b97fdd794ee64" providerId="LiveId" clId="{431357EE-B8D9-4E42-BD7F-BA64AE476F0B}" dt="2026-06-30T20:43:37.051" v="2774" actId="1076"/>
          <ac:picMkLst>
            <pc:docMk/>
            <pc:sldMk cId="2748595193" sldId="277"/>
            <ac:picMk id="41" creationId="{5A1E3F35-4A91-7199-1937-F844FAD8B312}"/>
          </ac:picMkLst>
        </pc:picChg>
        <pc:picChg chg="mod">
          <ac:chgData name="Sarai McDonald" userId="8b1b97fdd794ee64" providerId="LiveId" clId="{431357EE-B8D9-4E42-BD7F-BA64AE476F0B}" dt="2026-06-30T20:42:46.881" v="2759" actId="1076"/>
          <ac:picMkLst>
            <pc:docMk/>
            <pc:sldMk cId="2748595193" sldId="277"/>
            <ac:picMk id="45" creationId="{FF2D473C-C41B-9FCE-FDDA-80D299F7901B}"/>
          </ac:picMkLst>
        </pc:picChg>
        <pc:picChg chg="mod">
          <ac:chgData name="Sarai McDonald" userId="8b1b97fdd794ee64" providerId="LiveId" clId="{431357EE-B8D9-4E42-BD7F-BA64AE476F0B}" dt="2026-06-30T20:42:59.247" v="2763" actId="1076"/>
          <ac:picMkLst>
            <pc:docMk/>
            <pc:sldMk cId="2748595193" sldId="277"/>
            <ac:picMk id="47" creationId="{3B36EBA3-B855-E11E-BFA8-AC3BF1B0606E}"/>
          </ac:picMkLst>
        </pc:picChg>
        <pc:cxnChg chg="del">
          <ac:chgData name="Sarai McDonald" userId="8b1b97fdd794ee64" providerId="LiveId" clId="{431357EE-B8D9-4E42-BD7F-BA64AE476F0B}" dt="2026-06-30T20:27:50.492" v="2661" actId="478"/>
          <ac:cxnSpMkLst>
            <pc:docMk/>
            <pc:sldMk cId="2748595193" sldId="277"/>
            <ac:cxnSpMk id="16" creationId="{AF5F9CAD-BD47-652B-34A7-8A2043B9A835}"/>
          </ac:cxnSpMkLst>
        </pc:cxnChg>
      </pc:sldChg>
      <pc:sldChg chg="addSp delSp modSp mod">
        <pc:chgData name="Sarai McDonald" userId="8b1b97fdd794ee64" providerId="LiveId" clId="{431357EE-B8D9-4E42-BD7F-BA64AE476F0B}" dt="2026-06-30T21:07:13.977" v="3068" actId="1076"/>
        <pc:sldMkLst>
          <pc:docMk/>
          <pc:sldMk cId="3617766415" sldId="278"/>
        </pc:sldMkLst>
        <pc:spChg chg="mod">
          <ac:chgData name="Sarai McDonald" userId="8b1b97fdd794ee64" providerId="LiveId" clId="{431357EE-B8D9-4E42-BD7F-BA64AE476F0B}" dt="2026-06-30T20:54:22.236" v="2891" actId="1076"/>
          <ac:spMkLst>
            <pc:docMk/>
            <pc:sldMk cId="3617766415" sldId="278"/>
            <ac:spMk id="5" creationId="{65F90ACA-228A-B52F-19E4-CBCA899D12FC}"/>
          </ac:spMkLst>
        </pc:spChg>
        <pc:spChg chg="del">
          <ac:chgData name="Sarai McDonald" userId="8b1b97fdd794ee64" providerId="LiveId" clId="{431357EE-B8D9-4E42-BD7F-BA64AE476F0B}" dt="2026-06-30T20:47:30.257" v="2778" actId="478"/>
          <ac:spMkLst>
            <pc:docMk/>
            <pc:sldMk cId="3617766415" sldId="278"/>
            <ac:spMk id="10" creationId="{DD715915-894E-E9FF-E523-B0AB89378963}"/>
          </ac:spMkLst>
        </pc:spChg>
        <pc:spChg chg="del">
          <ac:chgData name="Sarai McDonald" userId="8b1b97fdd794ee64" providerId="LiveId" clId="{431357EE-B8D9-4E42-BD7F-BA64AE476F0B}" dt="2026-06-30T20:47:34.508" v="2779" actId="478"/>
          <ac:spMkLst>
            <pc:docMk/>
            <pc:sldMk cId="3617766415" sldId="278"/>
            <ac:spMk id="12" creationId="{FEB49224-7077-0D1E-8F50-701A40A2E2CB}"/>
          </ac:spMkLst>
        </pc:spChg>
        <pc:spChg chg="del mod">
          <ac:chgData name="Sarai McDonald" userId="8b1b97fdd794ee64" providerId="LiveId" clId="{431357EE-B8D9-4E42-BD7F-BA64AE476F0B}" dt="2026-06-30T20:55:31.453" v="2894" actId="478"/>
          <ac:spMkLst>
            <pc:docMk/>
            <pc:sldMk cId="3617766415" sldId="278"/>
            <ac:spMk id="14" creationId="{419B3D87-372B-DDA9-DC4A-E1708E3785E5}"/>
          </ac:spMkLst>
        </pc:spChg>
        <pc:spChg chg="mod">
          <ac:chgData name="Sarai McDonald" userId="8b1b97fdd794ee64" providerId="LiveId" clId="{431357EE-B8D9-4E42-BD7F-BA64AE476F0B}" dt="2026-06-30T20:53:56.352" v="2881" actId="1076"/>
          <ac:spMkLst>
            <pc:docMk/>
            <pc:sldMk cId="3617766415" sldId="278"/>
            <ac:spMk id="18" creationId="{49952DF1-2480-C55B-D7EC-C661DC6EEFFF}"/>
          </ac:spMkLst>
        </pc:spChg>
        <pc:spChg chg="mod">
          <ac:chgData name="Sarai McDonald" userId="8b1b97fdd794ee64" providerId="LiveId" clId="{431357EE-B8D9-4E42-BD7F-BA64AE476F0B}" dt="2026-06-30T20:54:01.365" v="2883" actId="1076"/>
          <ac:spMkLst>
            <pc:docMk/>
            <pc:sldMk cId="3617766415" sldId="278"/>
            <ac:spMk id="20" creationId="{5C558FAF-6BD9-D87E-64FC-FAAD34F94449}"/>
          </ac:spMkLst>
        </pc:spChg>
        <pc:spChg chg="mod">
          <ac:chgData name="Sarai McDonald" userId="8b1b97fdd794ee64" providerId="LiveId" clId="{431357EE-B8D9-4E42-BD7F-BA64AE476F0B}" dt="2026-06-30T20:43:56.287" v="2777" actId="20577"/>
          <ac:spMkLst>
            <pc:docMk/>
            <pc:sldMk cId="3617766415" sldId="278"/>
            <ac:spMk id="21" creationId="{7E64F02F-EF09-5996-92DC-C5B5A3BD0E42}"/>
          </ac:spMkLst>
        </pc:spChg>
        <pc:spChg chg="mod">
          <ac:chgData name="Sarai McDonald" userId="8b1b97fdd794ee64" providerId="LiveId" clId="{431357EE-B8D9-4E42-BD7F-BA64AE476F0B}" dt="2026-06-30T20:54:24.396" v="2892" actId="1076"/>
          <ac:spMkLst>
            <pc:docMk/>
            <pc:sldMk cId="3617766415" sldId="278"/>
            <ac:spMk id="22" creationId="{9CEA255C-5686-8AE7-49A4-EB06D89C06FB}"/>
          </ac:spMkLst>
        </pc:spChg>
        <pc:spChg chg="mod">
          <ac:chgData name="Sarai McDonald" userId="8b1b97fdd794ee64" providerId="LiveId" clId="{431357EE-B8D9-4E42-BD7F-BA64AE476F0B}" dt="2026-06-30T20:54:14.775" v="2889" actId="1076"/>
          <ac:spMkLst>
            <pc:docMk/>
            <pc:sldMk cId="3617766415" sldId="278"/>
            <ac:spMk id="26" creationId="{F49935DB-47E1-F4B5-690E-CC7237BAE667}"/>
          </ac:spMkLst>
        </pc:spChg>
        <pc:spChg chg="mod">
          <ac:chgData name="Sarai McDonald" userId="8b1b97fdd794ee64" providerId="LiveId" clId="{431357EE-B8D9-4E42-BD7F-BA64AE476F0B}" dt="2026-06-30T20:57:27.502" v="2935" actId="1076"/>
          <ac:spMkLst>
            <pc:docMk/>
            <pc:sldMk cId="3617766415" sldId="278"/>
            <ac:spMk id="28" creationId="{03EF08CF-0002-871C-BB0F-605BB197D158}"/>
          </ac:spMkLst>
        </pc:spChg>
        <pc:spChg chg="mod">
          <ac:chgData name="Sarai McDonald" userId="8b1b97fdd794ee64" providerId="LiveId" clId="{431357EE-B8D9-4E42-BD7F-BA64AE476F0B}" dt="2026-06-30T20:53:32.332" v="2876" actId="1076"/>
          <ac:spMkLst>
            <pc:docMk/>
            <pc:sldMk cId="3617766415" sldId="278"/>
            <ac:spMk id="29" creationId="{5AF62EDA-1236-102A-B439-5CCEE0FE22FE}"/>
          </ac:spMkLst>
        </pc:spChg>
        <pc:spChg chg="mod">
          <ac:chgData name="Sarai McDonald" userId="8b1b97fdd794ee64" providerId="LiveId" clId="{431357EE-B8D9-4E42-BD7F-BA64AE476F0B}" dt="2026-06-30T21:06:58.905" v="3062" actId="1076"/>
          <ac:spMkLst>
            <pc:docMk/>
            <pc:sldMk cId="3617766415" sldId="278"/>
            <ac:spMk id="31" creationId="{FFE20B6E-5E9C-7112-360B-39C7C671F404}"/>
          </ac:spMkLst>
        </pc:spChg>
        <pc:spChg chg="mod">
          <ac:chgData name="Sarai McDonald" userId="8b1b97fdd794ee64" providerId="LiveId" clId="{431357EE-B8D9-4E42-BD7F-BA64AE476F0B}" dt="2026-06-30T20:56:43.941" v="2919" actId="1076"/>
          <ac:spMkLst>
            <pc:docMk/>
            <pc:sldMk cId="3617766415" sldId="278"/>
            <ac:spMk id="32" creationId="{60A7BD93-D1E7-C599-0E0E-A3412058D8F4}"/>
          </ac:spMkLst>
        </pc:spChg>
        <pc:spChg chg="mod">
          <ac:chgData name="Sarai McDonald" userId="8b1b97fdd794ee64" providerId="LiveId" clId="{431357EE-B8D9-4E42-BD7F-BA64AE476F0B}" dt="2026-06-30T21:07:13.977" v="3068" actId="1076"/>
          <ac:spMkLst>
            <pc:docMk/>
            <pc:sldMk cId="3617766415" sldId="278"/>
            <ac:spMk id="35" creationId="{D5B3B3BF-1131-2D0A-8683-B1E563F70B16}"/>
          </ac:spMkLst>
        </pc:spChg>
        <pc:spChg chg="mod">
          <ac:chgData name="Sarai McDonald" userId="8b1b97fdd794ee64" providerId="LiveId" clId="{431357EE-B8D9-4E42-BD7F-BA64AE476F0B}" dt="2026-06-30T21:06:53.464" v="3060" actId="1076"/>
          <ac:spMkLst>
            <pc:docMk/>
            <pc:sldMk cId="3617766415" sldId="278"/>
            <ac:spMk id="36" creationId="{45F2CFA5-70E2-B23F-D22B-35AD9F501BBF}"/>
          </ac:spMkLst>
        </pc:spChg>
        <pc:spChg chg="add del mod">
          <ac:chgData name="Sarai McDonald" userId="8b1b97fdd794ee64" providerId="LiveId" clId="{431357EE-B8D9-4E42-BD7F-BA64AE476F0B}" dt="2026-06-30T20:47:45.184" v="2782" actId="478"/>
          <ac:spMkLst>
            <pc:docMk/>
            <pc:sldMk cId="3617766415" sldId="278"/>
            <ac:spMk id="37" creationId="{D16CD81E-4945-B348-AA5B-979354C658F3}"/>
          </ac:spMkLst>
        </pc:spChg>
        <pc:spChg chg="add del mod">
          <ac:chgData name="Sarai McDonald" userId="8b1b97fdd794ee64" providerId="LiveId" clId="{431357EE-B8D9-4E42-BD7F-BA64AE476F0B}" dt="2026-06-30T20:47:48.581" v="2783" actId="478"/>
          <ac:spMkLst>
            <pc:docMk/>
            <pc:sldMk cId="3617766415" sldId="278"/>
            <ac:spMk id="40" creationId="{A1720640-F7BE-B83A-EC0D-08D27E176999}"/>
          </ac:spMkLst>
        </pc:spChg>
        <pc:spChg chg="add mod">
          <ac:chgData name="Sarai McDonald" userId="8b1b97fdd794ee64" providerId="LiveId" clId="{431357EE-B8D9-4E42-BD7F-BA64AE476F0B}" dt="2026-06-30T21:06:55.976" v="3061" actId="1076"/>
          <ac:spMkLst>
            <pc:docMk/>
            <pc:sldMk cId="3617766415" sldId="278"/>
            <ac:spMk id="41" creationId="{40C67AD7-3E31-A956-FFE9-1626424F602A}"/>
          </ac:spMkLst>
        </pc:spChg>
        <pc:grpChg chg="del mod">
          <ac:chgData name="Sarai McDonald" userId="8b1b97fdd794ee64" providerId="LiveId" clId="{431357EE-B8D9-4E42-BD7F-BA64AE476F0B}" dt="2026-06-30T20:50:52.503" v="2836" actId="478"/>
          <ac:grpSpMkLst>
            <pc:docMk/>
            <pc:sldMk cId="3617766415" sldId="278"/>
            <ac:grpSpMk id="2" creationId="{B1756BA0-C05F-772F-7BAF-336BA08092B8}"/>
          </ac:grpSpMkLst>
        </pc:grpChg>
        <pc:picChg chg="mod">
          <ac:chgData name="Sarai McDonald" userId="8b1b97fdd794ee64" providerId="LiveId" clId="{431357EE-B8D9-4E42-BD7F-BA64AE476F0B}" dt="2026-06-30T20:54:11.133" v="2888" actId="1076"/>
          <ac:picMkLst>
            <pc:docMk/>
            <pc:sldMk cId="3617766415" sldId="278"/>
            <ac:picMk id="3" creationId="{FA4AD919-A8C4-B182-AB08-BD8C1EFE0E24}"/>
          </ac:picMkLst>
        </pc:picChg>
        <pc:picChg chg="mod">
          <ac:chgData name="Sarai McDonald" userId="8b1b97fdd794ee64" providerId="LiveId" clId="{431357EE-B8D9-4E42-BD7F-BA64AE476F0B}" dt="2026-06-30T20:54:08.036" v="2886" actId="1076"/>
          <ac:picMkLst>
            <pc:docMk/>
            <pc:sldMk cId="3617766415" sldId="278"/>
            <ac:picMk id="7" creationId="{FC14B720-5575-B160-755C-EC52C1C938CC}"/>
          </ac:picMkLst>
        </pc:picChg>
        <pc:picChg chg="mod">
          <ac:chgData name="Sarai McDonald" userId="8b1b97fdd794ee64" providerId="LiveId" clId="{431357EE-B8D9-4E42-BD7F-BA64AE476F0B}" dt="2026-06-30T20:56:37.395" v="2918" actId="1076"/>
          <ac:picMkLst>
            <pc:docMk/>
            <pc:sldMk cId="3617766415" sldId="278"/>
            <ac:picMk id="9" creationId="{69E764FE-1421-06B2-F90E-EF8F07AD2C0A}"/>
          </ac:picMkLst>
        </pc:picChg>
        <pc:picChg chg="del mod">
          <ac:chgData name="Sarai McDonald" userId="8b1b97fdd794ee64" providerId="LiveId" clId="{431357EE-B8D9-4E42-BD7F-BA64AE476F0B}" dt="2026-06-30T21:06:39.964" v="3054" actId="478"/>
          <ac:picMkLst>
            <pc:docMk/>
            <pc:sldMk cId="3617766415" sldId="278"/>
            <ac:picMk id="19" creationId="{B4D0EA58-AA52-E678-B2D9-66E4AB0B1125}"/>
          </ac:picMkLst>
        </pc:picChg>
        <pc:picChg chg="mod">
          <ac:chgData name="Sarai McDonald" userId="8b1b97fdd794ee64" providerId="LiveId" clId="{431357EE-B8D9-4E42-BD7F-BA64AE476F0B}" dt="2026-06-30T20:53:58.430" v="2882" actId="1076"/>
          <ac:picMkLst>
            <pc:docMk/>
            <pc:sldMk cId="3617766415" sldId="278"/>
            <ac:picMk id="23" creationId="{512C6CE9-BC49-07E0-C608-46EBDEAE5B1C}"/>
          </ac:picMkLst>
        </pc:picChg>
        <pc:picChg chg="mod">
          <ac:chgData name="Sarai McDonald" userId="8b1b97fdd794ee64" providerId="LiveId" clId="{431357EE-B8D9-4E42-BD7F-BA64AE476F0B}" dt="2026-06-30T20:53:50.802" v="2880" actId="1076"/>
          <ac:picMkLst>
            <pc:docMk/>
            <pc:sldMk cId="3617766415" sldId="278"/>
            <ac:picMk id="24" creationId="{989DFA41-8864-0956-AFBE-6E67CB51E713}"/>
          </ac:picMkLst>
        </pc:picChg>
        <pc:picChg chg="mod">
          <ac:chgData name="Sarai McDonald" userId="8b1b97fdd794ee64" providerId="LiveId" clId="{431357EE-B8D9-4E42-BD7F-BA64AE476F0B}" dt="2026-06-30T20:54:04.131" v="2884" actId="1076"/>
          <ac:picMkLst>
            <pc:docMk/>
            <pc:sldMk cId="3617766415" sldId="278"/>
            <ac:picMk id="25" creationId="{4F8B9BAB-6976-AD51-FA5C-178452D4AE51}"/>
          </ac:picMkLst>
        </pc:picChg>
        <pc:picChg chg="mod">
          <ac:chgData name="Sarai McDonald" userId="8b1b97fdd794ee64" providerId="LiveId" clId="{431357EE-B8D9-4E42-BD7F-BA64AE476F0B}" dt="2026-06-30T20:57:23.549" v="2934" actId="1076"/>
          <ac:picMkLst>
            <pc:docMk/>
            <pc:sldMk cId="3617766415" sldId="278"/>
            <ac:picMk id="27" creationId="{3A2EE5D1-A40B-EA42-CC3F-70F067ACF7EB}"/>
          </ac:picMkLst>
        </pc:picChg>
        <pc:picChg chg="add del mod">
          <ac:chgData name="Sarai McDonald" userId="8b1b97fdd794ee64" providerId="LiveId" clId="{431357EE-B8D9-4E42-BD7F-BA64AE476F0B}" dt="2026-06-30T21:07:05.090" v="3065" actId="14100"/>
          <ac:picMkLst>
            <pc:docMk/>
            <pc:sldMk cId="3617766415" sldId="278"/>
            <ac:picMk id="30" creationId="{C050B3D9-E0CB-F71F-8972-07B260C29AA5}"/>
          </ac:picMkLst>
        </pc:picChg>
        <pc:picChg chg="mod">
          <ac:chgData name="Sarai McDonald" userId="8b1b97fdd794ee64" providerId="LiveId" clId="{431357EE-B8D9-4E42-BD7F-BA64AE476F0B}" dt="2026-06-30T21:07:07.747" v="3066" actId="14100"/>
          <ac:picMkLst>
            <pc:docMk/>
            <pc:sldMk cId="3617766415" sldId="278"/>
            <ac:picMk id="33" creationId="{CA0C234C-3E3B-799F-EC51-FF027C93815C}"/>
          </ac:picMkLst>
        </pc:picChg>
        <pc:picChg chg="mod">
          <ac:chgData name="Sarai McDonald" userId="8b1b97fdd794ee64" providerId="LiveId" clId="{431357EE-B8D9-4E42-BD7F-BA64AE476F0B}" dt="2026-06-30T21:06:51.123" v="3059" actId="14100"/>
          <ac:picMkLst>
            <pc:docMk/>
            <pc:sldMk cId="3617766415" sldId="278"/>
            <ac:picMk id="42" creationId="{49C9F905-F702-D19A-2EE1-27559B1D7053}"/>
          </ac:picMkLst>
        </pc:picChg>
        <pc:picChg chg="add mod">
          <ac:chgData name="Sarai McDonald" userId="8b1b97fdd794ee64" providerId="LiveId" clId="{431357EE-B8D9-4E42-BD7F-BA64AE476F0B}" dt="2026-06-30T21:06:48.616" v="3058" actId="14100"/>
          <ac:picMkLst>
            <pc:docMk/>
            <pc:sldMk cId="3617766415" sldId="278"/>
            <ac:picMk id="44" creationId="{07874C2A-4557-EDEF-44B9-2656AA2B35BE}"/>
          </ac:picMkLst>
        </pc:picChg>
        <pc:cxnChg chg="del">
          <ac:chgData name="Sarai McDonald" userId="8b1b97fdd794ee64" providerId="LiveId" clId="{431357EE-B8D9-4E42-BD7F-BA64AE476F0B}" dt="2026-06-30T20:47:52.382" v="2784" actId="478"/>
          <ac:cxnSpMkLst>
            <pc:docMk/>
            <pc:sldMk cId="3617766415" sldId="278"/>
            <ac:cxnSpMk id="38" creationId="{A7886DBB-2769-ABCB-52A6-9994B2365CC3}"/>
          </ac:cxnSpMkLst>
        </pc:cxnChg>
      </pc:sldChg>
      <pc:sldChg chg="addSp delSp modSp mod">
        <pc:chgData name="Sarai McDonald" userId="8b1b97fdd794ee64" providerId="LiveId" clId="{431357EE-B8D9-4E42-BD7F-BA64AE476F0B}" dt="2026-06-30T21:03:41.332" v="3023" actId="1076"/>
        <pc:sldMkLst>
          <pc:docMk/>
          <pc:sldMk cId="4266469774" sldId="279"/>
        </pc:sldMkLst>
        <pc:spChg chg="del">
          <ac:chgData name="Sarai McDonald" userId="8b1b97fdd794ee64" providerId="LiveId" clId="{431357EE-B8D9-4E42-BD7F-BA64AE476F0B}" dt="2026-06-30T20:59:24.486" v="2959" actId="478"/>
          <ac:spMkLst>
            <pc:docMk/>
            <pc:sldMk cId="4266469774" sldId="279"/>
            <ac:spMk id="2" creationId="{0325508C-91C1-7955-5F38-AC4B9ECD6A5F}"/>
          </ac:spMkLst>
        </pc:spChg>
        <pc:spChg chg="add mod">
          <ac:chgData name="Sarai McDonald" userId="8b1b97fdd794ee64" providerId="LiveId" clId="{431357EE-B8D9-4E42-BD7F-BA64AE476F0B}" dt="2026-06-30T21:00:33.849" v="2971" actId="1076"/>
          <ac:spMkLst>
            <pc:docMk/>
            <pc:sldMk cId="4266469774" sldId="279"/>
            <ac:spMk id="3" creationId="{4A6F7059-D77C-56C6-0D11-5EACE7A1F9A7}"/>
          </ac:spMkLst>
        </pc:spChg>
        <pc:spChg chg="mod">
          <ac:chgData name="Sarai McDonald" userId="8b1b97fdd794ee64" providerId="LiveId" clId="{431357EE-B8D9-4E42-BD7F-BA64AE476F0B}" dt="2026-06-30T21:02:12.511" v="2996" actId="14100"/>
          <ac:spMkLst>
            <pc:docMk/>
            <pc:sldMk cId="4266469774" sldId="279"/>
            <ac:spMk id="5" creationId="{8448F7F8-5C0B-A07D-38AF-9847C40C5276}"/>
          </ac:spMkLst>
        </pc:spChg>
        <pc:spChg chg="del">
          <ac:chgData name="Sarai McDonald" userId="8b1b97fdd794ee64" providerId="LiveId" clId="{431357EE-B8D9-4E42-BD7F-BA64AE476F0B}" dt="2026-06-30T20:59:26.710" v="2960" actId="478"/>
          <ac:spMkLst>
            <pc:docMk/>
            <pc:sldMk cId="4266469774" sldId="279"/>
            <ac:spMk id="6" creationId="{D0B4BD86-F2E3-2266-F023-8479CE46A495}"/>
          </ac:spMkLst>
        </pc:spChg>
        <pc:spChg chg="del mod">
          <ac:chgData name="Sarai McDonald" userId="8b1b97fdd794ee64" providerId="LiveId" clId="{431357EE-B8D9-4E42-BD7F-BA64AE476F0B}" dt="2026-06-30T21:00:30.317" v="2970" actId="478"/>
          <ac:spMkLst>
            <pc:docMk/>
            <pc:sldMk cId="4266469774" sldId="279"/>
            <ac:spMk id="9" creationId="{3FD29C2C-D39A-239E-CA2D-00FB8162E991}"/>
          </ac:spMkLst>
        </pc:spChg>
        <pc:spChg chg="mod">
          <ac:chgData name="Sarai McDonald" userId="8b1b97fdd794ee64" providerId="LiveId" clId="{431357EE-B8D9-4E42-BD7F-BA64AE476F0B}" dt="2026-06-30T21:01:50.985" v="2990" actId="1076"/>
          <ac:spMkLst>
            <pc:docMk/>
            <pc:sldMk cId="4266469774" sldId="279"/>
            <ac:spMk id="13" creationId="{5BFE54BA-3C6E-AFCE-C914-54B45B21CF6B}"/>
          </ac:spMkLst>
        </pc:spChg>
        <pc:spChg chg="mod">
          <ac:chgData name="Sarai McDonald" userId="8b1b97fdd794ee64" providerId="LiveId" clId="{431357EE-B8D9-4E42-BD7F-BA64AE476F0B}" dt="2026-06-30T21:03:39.069" v="3022" actId="1076"/>
          <ac:spMkLst>
            <pc:docMk/>
            <pc:sldMk cId="4266469774" sldId="279"/>
            <ac:spMk id="14" creationId="{9B746B3F-639B-60FA-8182-3402662644C7}"/>
          </ac:spMkLst>
        </pc:spChg>
        <pc:spChg chg="mod">
          <ac:chgData name="Sarai McDonald" userId="8b1b97fdd794ee64" providerId="LiveId" clId="{431357EE-B8D9-4E42-BD7F-BA64AE476F0B}" dt="2026-06-30T20:59:18.811" v="2958" actId="1076"/>
          <ac:spMkLst>
            <pc:docMk/>
            <pc:sldMk cId="4266469774" sldId="279"/>
            <ac:spMk id="20" creationId="{6DEDDC25-4877-3495-68DB-1A80BE8863E3}"/>
          </ac:spMkLst>
        </pc:spChg>
        <pc:spChg chg="add mod">
          <ac:chgData name="Sarai McDonald" userId="8b1b97fdd794ee64" providerId="LiveId" clId="{431357EE-B8D9-4E42-BD7F-BA64AE476F0B}" dt="2026-06-30T21:00:58.029" v="2973" actId="1076"/>
          <ac:spMkLst>
            <pc:docMk/>
            <pc:sldMk cId="4266469774" sldId="279"/>
            <ac:spMk id="21" creationId="{50078C40-3B54-4214-CBE1-E0A808640DD1}"/>
          </ac:spMkLst>
        </pc:spChg>
        <pc:spChg chg="mod">
          <ac:chgData name="Sarai McDonald" userId="8b1b97fdd794ee64" providerId="LiveId" clId="{431357EE-B8D9-4E42-BD7F-BA64AE476F0B}" dt="2026-06-30T21:03:31.381" v="3020" actId="1076"/>
          <ac:spMkLst>
            <pc:docMk/>
            <pc:sldMk cId="4266469774" sldId="279"/>
            <ac:spMk id="23" creationId="{384CA2B7-CFE5-0E13-1588-147D68534951}"/>
          </ac:spMkLst>
        </pc:spChg>
        <pc:spChg chg="mod">
          <ac:chgData name="Sarai McDonald" userId="8b1b97fdd794ee64" providerId="LiveId" clId="{431357EE-B8D9-4E42-BD7F-BA64AE476F0B}" dt="2026-06-30T21:03:05.141" v="3013" actId="1076"/>
          <ac:spMkLst>
            <pc:docMk/>
            <pc:sldMk cId="4266469774" sldId="279"/>
            <ac:spMk id="32" creationId="{FEB97E50-0D7D-98B5-836E-2939DC5B0CE4}"/>
          </ac:spMkLst>
        </pc:spChg>
        <pc:grpChg chg="mod">
          <ac:chgData name="Sarai McDonald" userId="8b1b97fdd794ee64" providerId="LiveId" clId="{431357EE-B8D9-4E42-BD7F-BA64AE476F0B}" dt="2026-06-30T21:01:00.903" v="2974" actId="1076"/>
          <ac:grpSpMkLst>
            <pc:docMk/>
            <pc:sldMk cId="4266469774" sldId="279"/>
            <ac:grpSpMk id="8" creationId="{EFEF2DEF-706F-DA80-4A67-02C360ED0E94}"/>
          </ac:grpSpMkLst>
        </pc:grpChg>
        <pc:picChg chg="mod">
          <ac:chgData name="Sarai McDonald" userId="8b1b97fdd794ee64" providerId="LiveId" clId="{431357EE-B8D9-4E42-BD7F-BA64AE476F0B}" dt="2026-06-30T21:03:41.332" v="3023" actId="1076"/>
          <ac:picMkLst>
            <pc:docMk/>
            <pc:sldMk cId="4266469774" sldId="279"/>
            <ac:picMk id="10" creationId="{F361796A-9EDC-9E16-8C56-98A6D4D8A83A}"/>
          </ac:picMkLst>
        </pc:picChg>
        <pc:picChg chg="del mod">
          <ac:chgData name="Sarai McDonald" userId="8b1b97fdd794ee64" providerId="LiveId" clId="{431357EE-B8D9-4E42-BD7F-BA64AE476F0B}" dt="2026-06-30T21:01:35.163" v="2982" actId="478"/>
          <ac:picMkLst>
            <pc:docMk/>
            <pc:sldMk cId="4266469774" sldId="279"/>
            <ac:picMk id="16" creationId="{33CB6DCE-084B-D01B-521B-2AB7FE10C178}"/>
          </ac:picMkLst>
        </pc:picChg>
        <pc:picChg chg="mod">
          <ac:chgData name="Sarai McDonald" userId="8b1b97fdd794ee64" providerId="LiveId" clId="{431357EE-B8D9-4E42-BD7F-BA64AE476F0B}" dt="2026-06-30T20:59:57.331" v="2963" actId="1076"/>
          <ac:picMkLst>
            <pc:docMk/>
            <pc:sldMk cId="4266469774" sldId="279"/>
            <ac:picMk id="17" creationId="{0BFAA319-E565-7BC3-B3C0-ACCAA90162DB}"/>
          </ac:picMkLst>
        </pc:picChg>
        <pc:picChg chg="add mod">
          <ac:chgData name="Sarai McDonald" userId="8b1b97fdd794ee64" providerId="LiveId" clId="{431357EE-B8D9-4E42-BD7F-BA64AE476F0B}" dt="2026-06-30T21:01:46.710" v="2989" actId="1076"/>
          <ac:picMkLst>
            <pc:docMk/>
            <pc:sldMk cId="4266469774" sldId="279"/>
            <ac:picMk id="22" creationId="{038D2970-3E21-DF59-2104-0A8D65F45854}"/>
          </ac:picMkLst>
        </pc:picChg>
        <pc:picChg chg="mod">
          <ac:chgData name="Sarai McDonald" userId="8b1b97fdd794ee64" providerId="LiveId" clId="{431357EE-B8D9-4E42-BD7F-BA64AE476F0B}" dt="2026-06-30T20:59:54.534" v="2962" actId="1076"/>
          <ac:picMkLst>
            <pc:docMk/>
            <pc:sldMk cId="4266469774" sldId="279"/>
            <ac:picMk id="26" creationId="{C03DA94C-FBE9-1CF6-9D52-2976143CC85C}"/>
          </ac:picMkLst>
        </pc:picChg>
        <pc:picChg chg="mod">
          <ac:chgData name="Sarai McDonald" userId="8b1b97fdd794ee64" providerId="LiveId" clId="{431357EE-B8D9-4E42-BD7F-BA64AE476F0B}" dt="2026-06-30T21:03:32.997" v="3021" actId="1076"/>
          <ac:picMkLst>
            <pc:docMk/>
            <pc:sldMk cId="4266469774" sldId="279"/>
            <ac:picMk id="28" creationId="{3A4286C3-889B-3094-3F12-1FC58930B9CB}"/>
          </ac:picMkLst>
        </pc:picChg>
        <pc:picChg chg="mod">
          <ac:chgData name="Sarai McDonald" userId="8b1b97fdd794ee64" providerId="LiveId" clId="{431357EE-B8D9-4E42-BD7F-BA64AE476F0B}" dt="2026-06-30T21:03:06.832" v="3014" actId="1076"/>
          <ac:picMkLst>
            <pc:docMk/>
            <pc:sldMk cId="4266469774" sldId="279"/>
            <ac:picMk id="3074" creationId="{8DA08961-A1FF-D044-CB08-FB40E8AC3B5F}"/>
          </ac:picMkLst>
        </pc:picChg>
        <pc:cxnChg chg="del">
          <ac:chgData name="Sarai McDonald" userId="8b1b97fdd794ee64" providerId="LiveId" clId="{431357EE-B8D9-4E42-BD7F-BA64AE476F0B}" dt="2026-06-30T20:59:30.464" v="2961" actId="478"/>
          <ac:cxnSpMkLst>
            <pc:docMk/>
            <pc:sldMk cId="4266469774" sldId="279"/>
            <ac:cxnSpMk id="7" creationId="{5F6F9DDC-B39F-B91A-7532-274E09C2BBE8}"/>
          </ac:cxnSpMkLst>
        </pc:cxnChg>
      </pc:sldChg>
      <pc:sldChg chg="addSp delSp modSp mod">
        <pc:chgData name="Sarai McDonald" userId="8b1b97fdd794ee64" providerId="LiveId" clId="{431357EE-B8D9-4E42-BD7F-BA64AE476F0B}" dt="2026-06-30T21:10:47.964" v="3125" actId="1076"/>
        <pc:sldMkLst>
          <pc:docMk/>
          <pc:sldMk cId="3177984021" sldId="280"/>
        </pc:sldMkLst>
        <pc:spChg chg="add mod">
          <ac:chgData name="Sarai McDonald" userId="8b1b97fdd794ee64" providerId="LiveId" clId="{431357EE-B8D9-4E42-BD7F-BA64AE476F0B}" dt="2026-06-30T21:05:08.752" v="3039" actId="20577"/>
          <ac:spMkLst>
            <pc:docMk/>
            <pc:sldMk cId="3177984021" sldId="280"/>
            <ac:spMk id="3" creationId="{8AF907E4-A196-2C0E-8466-52EB5DEC79C7}"/>
          </ac:spMkLst>
        </pc:spChg>
        <pc:spChg chg="del mod">
          <ac:chgData name="Sarai McDonald" userId="8b1b97fdd794ee64" providerId="LiveId" clId="{431357EE-B8D9-4E42-BD7F-BA64AE476F0B}" dt="2026-06-30T21:08:32.265" v="3080" actId="478"/>
          <ac:spMkLst>
            <pc:docMk/>
            <pc:sldMk cId="3177984021" sldId="280"/>
            <ac:spMk id="6" creationId="{D1D1E8C9-9226-BCDD-2F55-2457627A401C}"/>
          </ac:spMkLst>
        </pc:spChg>
        <pc:spChg chg="mod">
          <ac:chgData name="Sarai McDonald" userId="8b1b97fdd794ee64" providerId="LiveId" clId="{431357EE-B8D9-4E42-BD7F-BA64AE476F0B}" dt="2026-06-30T21:07:54.118" v="3075" actId="1076"/>
          <ac:spMkLst>
            <pc:docMk/>
            <pc:sldMk cId="3177984021" sldId="280"/>
            <ac:spMk id="7" creationId="{CF135EEC-75D1-2BCA-21BF-08F62B37C29A}"/>
          </ac:spMkLst>
        </pc:spChg>
        <pc:spChg chg="mod">
          <ac:chgData name="Sarai McDonald" userId="8b1b97fdd794ee64" providerId="LiveId" clId="{431357EE-B8D9-4E42-BD7F-BA64AE476F0B}" dt="2026-06-30T21:04:02.364" v="3028" actId="1076"/>
          <ac:spMkLst>
            <pc:docMk/>
            <pc:sldMk cId="3177984021" sldId="280"/>
            <ac:spMk id="11" creationId="{0D4E7467-D8A5-78B2-AF48-BD4167316CA5}"/>
          </ac:spMkLst>
        </pc:spChg>
        <pc:spChg chg="mod">
          <ac:chgData name="Sarai McDonald" userId="8b1b97fdd794ee64" providerId="LiveId" clId="{431357EE-B8D9-4E42-BD7F-BA64AE476F0B}" dt="2026-06-30T21:10:44.574" v="3124" actId="1076"/>
          <ac:spMkLst>
            <pc:docMk/>
            <pc:sldMk cId="3177984021" sldId="280"/>
            <ac:spMk id="12" creationId="{0914B1F4-F412-659C-3377-3F19D6E9692B}"/>
          </ac:spMkLst>
        </pc:spChg>
        <pc:spChg chg="mod">
          <ac:chgData name="Sarai McDonald" userId="8b1b97fdd794ee64" providerId="LiveId" clId="{431357EE-B8D9-4E42-BD7F-BA64AE476F0B}" dt="2026-06-30T21:04:15.863" v="3029" actId="1076"/>
          <ac:spMkLst>
            <pc:docMk/>
            <pc:sldMk cId="3177984021" sldId="280"/>
            <ac:spMk id="15" creationId="{EDC76EA8-0C39-6D2F-5F23-1FBC7AF8B9AC}"/>
          </ac:spMkLst>
        </pc:spChg>
        <pc:spChg chg="mod">
          <ac:chgData name="Sarai McDonald" userId="8b1b97fdd794ee64" providerId="LiveId" clId="{431357EE-B8D9-4E42-BD7F-BA64AE476F0B}" dt="2026-06-30T21:09:52.062" v="3106" actId="2711"/>
          <ac:spMkLst>
            <pc:docMk/>
            <pc:sldMk cId="3177984021" sldId="280"/>
            <ac:spMk id="16" creationId="{C89E8233-0C9B-4EBF-C7D1-1ADFB565392D}"/>
          </ac:spMkLst>
        </pc:spChg>
        <pc:spChg chg="del">
          <ac:chgData name="Sarai McDonald" userId="8b1b97fdd794ee64" providerId="LiveId" clId="{431357EE-B8D9-4E42-BD7F-BA64AE476F0B}" dt="2026-06-30T21:04:23.598" v="3030" actId="478"/>
          <ac:spMkLst>
            <pc:docMk/>
            <pc:sldMk cId="3177984021" sldId="280"/>
            <ac:spMk id="17" creationId="{B6A4E94C-8D47-403B-6B94-6F10DF02968C}"/>
          </ac:spMkLst>
        </pc:spChg>
        <pc:spChg chg="del">
          <ac:chgData name="Sarai McDonald" userId="8b1b97fdd794ee64" providerId="LiveId" clId="{431357EE-B8D9-4E42-BD7F-BA64AE476F0B}" dt="2026-06-30T21:04:25.059" v="3031" actId="478"/>
          <ac:spMkLst>
            <pc:docMk/>
            <pc:sldMk cId="3177984021" sldId="280"/>
            <ac:spMk id="18" creationId="{F68EE7CE-6A5B-8AA3-D428-149B1EEBF206}"/>
          </ac:spMkLst>
        </pc:spChg>
        <pc:spChg chg="del mod">
          <ac:chgData name="Sarai McDonald" userId="8b1b97fdd794ee64" providerId="LiveId" clId="{431357EE-B8D9-4E42-BD7F-BA64AE476F0B}" dt="2026-06-30T21:09:56.564" v="3108" actId="478"/>
          <ac:spMkLst>
            <pc:docMk/>
            <pc:sldMk cId="3177984021" sldId="280"/>
            <ac:spMk id="20" creationId="{F1A660E5-0215-42BA-1E7C-6930ABC3E0E7}"/>
          </ac:spMkLst>
        </pc:spChg>
        <pc:spChg chg="mod">
          <ac:chgData name="Sarai McDonald" userId="8b1b97fdd794ee64" providerId="LiveId" clId="{431357EE-B8D9-4E42-BD7F-BA64AE476F0B}" dt="2026-06-30T21:10:17.853" v="3116" actId="1076"/>
          <ac:spMkLst>
            <pc:docMk/>
            <pc:sldMk cId="3177984021" sldId="280"/>
            <ac:spMk id="21" creationId="{6BDDD724-AC71-C589-22A9-F8DEADFCB178}"/>
          </ac:spMkLst>
        </pc:spChg>
        <pc:spChg chg="mod">
          <ac:chgData name="Sarai McDonald" userId="8b1b97fdd794ee64" providerId="LiveId" clId="{431357EE-B8D9-4E42-BD7F-BA64AE476F0B}" dt="2026-06-30T21:09:34.752" v="3100" actId="1076"/>
          <ac:spMkLst>
            <pc:docMk/>
            <pc:sldMk cId="3177984021" sldId="280"/>
            <ac:spMk id="22" creationId="{520400EB-5B19-25BC-570B-52A542AE6C21}"/>
          </ac:spMkLst>
        </pc:spChg>
        <pc:spChg chg="add mod">
          <ac:chgData name="Sarai McDonald" userId="8b1b97fdd794ee64" providerId="LiveId" clId="{431357EE-B8D9-4E42-BD7F-BA64AE476F0B}" dt="2026-06-30T21:05:39.736" v="3042" actId="1076"/>
          <ac:spMkLst>
            <pc:docMk/>
            <pc:sldMk cId="3177984021" sldId="280"/>
            <ac:spMk id="24" creationId="{49FCFAD2-2A74-1989-7767-EF67AD4B17EB}"/>
          </ac:spMkLst>
        </pc:spChg>
        <pc:spChg chg="add mod">
          <ac:chgData name="Sarai McDonald" userId="8b1b97fdd794ee64" providerId="LiveId" clId="{431357EE-B8D9-4E42-BD7F-BA64AE476F0B}" dt="2026-06-30T21:08:27.352" v="3078" actId="1076"/>
          <ac:spMkLst>
            <pc:docMk/>
            <pc:sldMk cId="3177984021" sldId="280"/>
            <ac:spMk id="27" creationId="{DAFBA312-A52B-E9B1-EF27-2D0F8171F410}"/>
          </ac:spMkLst>
        </pc:spChg>
        <pc:spChg chg="del mod">
          <ac:chgData name="Sarai McDonald" userId="8b1b97fdd794ee64" providerId="LiveId" clId="{431357EE-B8D9-4E42-BD7F-BA64AE476F0B}" dt="2026-06-30T21:09:11.330" v="3093" actId="478"/>
          <ac:spMkLst>
            <pc:docMk/>
            <pc:sldMk cId="3177984021" sldId="280"/>
            <ac:spMk id="30" creationId="{7A46CEE6-0855-7055-5F8A-15487CFE326F}"/>
          </ac:spMkLst>
        </pc:spChg>
        <pc:grpChg chg="mod">
          <ac:chgData name="Sarai McDonald" userId="8b1b97fdd794ee64" providerId="LiveId" clId="{431357EE-B8D9-4E42-BD7F-BA64AE476F0B}" dt="2026-06-30T21:07:36.629" v="3070" actId="1076"/>
          <ac:grpSpMkLst>
            <pc:docMk/>
            <pc:sldMk cId="3177984021" sldId="280"/>
            <ac:grpSpMk id="8" creationId="{405E76E0-D7A4-081B-F16A-9B40556EFE52}"/>
          </ac:grpSpMkLst>
        </pc:grpChg>
        <pc:picChg chg="mod">
          <ac:chgData name="Sarai McDonald" userId="8b1b97fdd794ee64" providerId="LiveId" clId="{431357EE-B8D9-4E42-BD7F-BA64AE476F0B}" dt="2026-06-30T21:09:40.383" v="3102" actId="1076"/>
          <ac:picMkLst>
            <pc:docMk/>
            <pc:sldMk cId="3177984021" sldId="280"/>
            <ac:picMk id="2" creationId="{2328725C-43A0-69BD-71C0-B7F780EE6571}"/>
          </ac:picMkLst>
        </pc:picChg>
        <pc:picChg chg="add del mod">
          <ac:chgData name="Sarai McDonald" userId="8b1b97fdd794ee64" providerId="LiveId" clId="{431357EE-B8D9-4E42-BD7F-BA64AE476F0B}" dt="2026-06-30T21:06:25.026" v="3049" actId="478"/>
          <ac:picMkLst>
            <pc:docMk/>
            <pc:sldMk cId="3177984021" sldId="280"/>
            <ac:picMk id="5" creationId="{59FFD15B-E96D-2900-284B-356EC84B6630}"/>
          </ac:picMkLst>
        </pc:picChg>
        <pc:picChg chg="mod">
          <ac:chgData name="Sarai McDonald" userId="8b1b97fdd794ee64" providerId="LiveId" clId="{431357EE-B8D9-4E42-BD7F-BA64AE476F0B}" dt="2026-06-30T21:10:47.964" v="3125" actId="1076"/>
          <ac:picMkLst>
            <pc:docMk/>
            <pc:sldMk cId="3177984021" sldId="280"/>
            <ac:picMk id="14" creationId="{FDDEA5F9-53D3-32A8-9155-50C5A42CB87B}"/>
          </ac:picMkLst>
        </pc:picChg>
        <pc:picChg chg="mod">
          <ac:chgData name="Sarai McDonald" userId="8b1b97fdd794ee64" providerId="LiveId" clId="{431357EE-B8D9-4E42-BD7F-BA64AE476F0B}" dt="2026-06-30T21:09:59.513" v="3109" actId="1076"/>
          <ac:picMkLst>
            <pc:docMk/>
            <pc:sldMk cId="3177984021" sldId="280"/>
            <ac:picMk id="19" creationId="{35052218-1B7B-2B90-EB22-C684AB50FBE3}"/>
          </ac:picMkLst>
        </pc:picChg>
        <pc:picChg chg="mod">
          <ac:chgData name="Sarai McDonald" userId="8b1b97fdd794ee64" providerId="LiveId" clId="{431357EE-B8D9-4E42-BD7F-BA64AE476F0B}" dt="2026-06-30T21:07:56.932" v="3076" actId="1076"/>
          <ac:picMkLst>
            <pc:docMk/>
            <pc:sldMk cId="3177984021" sldId="280"/>
            <ac:picMk id="23" creationId="{73A11164-E47B-2D8C-670B-EB4758B6D83F}"/>
          </ac:picMkLst>
        </pc:picChg>
        <pc:picChg chg="add mod">
          <ac:chgData name="Sarai McDonald" userId="8b1b97fdd794ee64" providerId="LiveId" clId="{431357EE-B8D9-4E42-BD7F-BA64AE476F0B}" dt="2026-06-30T21:06:33.399" v="3053" actId="1076"/>
          <ac:picMkLst>
            <pc:docMk/>
            <pc:sldMk cId="3177984021" sldId="280"/>
            <ac:picMk id="26" creationId="{2E4E4A87-59B2-3B90-B767-9D9D31FD5E65}"/>
          </ac:picMkLst>
        </pc:picChg>
        <pc:picChg chg="del mod">
          <ac:chgData name="Sarai McDonald" userId="8b1b97fdd794ee64" providerId="LiveId" clId="{431357EE-B8D9-4E42-BD7F-BA64AE476F0B}" dt="2026-06-30T21:05:57.889" v="3048" actId="478"/>
          <ac:picMkLst>
            <pc:docMk/>
            <pc:sldMk cId="3177984021" sldId="280"/>
            <ac:picMk id="29" creationId="{56ABB978-2972-E59F-146B-361CA5D7977F}"/>
          </ac:picMkLst>
        </pc:picChg>
        <pc:picChg chg="mod">
          <ac:chgData name="Sarai McDonald" userId="8b1b97fdd794ee64" providerId="LiveId" clId="{431357EE-B8D9-4E42-BD7F-BA64AE476F0B}" dt="2026-06-30T21:09:37.977" v="3101" actId="1076"/>
          <ac:picMkLst>
            <pc:docMk/>
            <pc:sldMk cId="3177984021" sldId="280"/>
            <ac:picMk id="31" creationId="{38A22CED-BF5A-85B9-0598-CA7C734C90A9}"/>
          </ac:picMkLst>
        </pc:picChg>
        <pc:picChg chg="mod">
          <ac:chgData name="Sarai McDonald" userId="8b1b97fdd794ee64" providerId="LiveId" clId="{431357EE-B8D9-4E42-BD7F-BA64AE476F0B}" dt="2026-06-30T21:05:41.966" v="3043" actId="1076"/>
          <ac:picMkLst>
            <pc:docMk/>
            <pc:sldMk cId="3177984021" sldId="280"/>
            <ac:picMk id="35" creationId="{7420FF1A-56E5-FEC9-118D-2642EA26C5AF}"/>
          </ac:picMkLst>
        </pc:picChg>
        <pc:cxnChg chg="del">
          <ac:chgData name="Sarai McDonald" userId="8b1b97fdd794ee64" providerId="LiveId" clId="{431357EE-B8D9-4E42-BD7F-BA64AE476F0B}" dt="2026-06-30T21:04:27.761" v="3032" actId="478"/>
          <ac:cxnSpMkLst>
            <pc:docMk/>
            <pc:sldMk cId="3177984021" sldId="280"/>
            <ac:cxnSpMk id="28" creationId="{372C3B17-A811-FB85-4BEE-BB21F99FDE2D}"/>
          </ac:cxnSpMkLst>
        </pc:cxnChg>
      </pc:sldChg>
      <pc:sldChg chg="modSp mod">
        <pc:chgData name="Sarai McDonald" userId="8b1b97fdd794ee64" providerId="LiveId" clId="{431357EE-B8D9-4E42-BD7F-BA64AE476F0B}" dt="2026-06-30T20:18:42.131" v="2456" actId="2711"/>
        <pc:sldMkLst>
          <pc:docMk/>
          <pc:sldMk cId="3733522894" sldId="281"/>
        </pc:sldMkLst>
        <pc:spChg chg="mod">
          <ac:chgData name="Sarai McDonald" userId="8b1b97fdd794ee64" providerId="LiveId" clId="{431357EE-B8D9-4E42-BD7F-BA64AE476F0B}" dt="2026-06-30T20:18:29.175" v="2455" actId="14100"/>
          <ac:spMkLst>
            <pc:docMk/>
            <pc:sldMk cId="3733522894" sldId="281"/>
            <ac:spMk id="4" creationId="{38E1B448-6DF8-5FF7-0040-2391A3A22056}"/>
          </ac:spMkLst>
        </pc:spChg>
        <pc:spChg chg="mod">
          <ac:chgData name="Sarai McDonald" userId="8b1b97fdd794ee64" providerId="LiveId" clId="{431357EE-B8D9-4E42-BD7F-BA64AE476F0B}" dt="2026-06-30T20:18:42.131" v="2456" actId="2711"/>
          <ac:spMkLst>
            <pc:docMk/>
            <pc:sldMk cId="3733522894" sldId="281"/>
            <ac:spMk id="13" creationId="{97B9AA8C-340E-24E1-7D30-BC0F4C694F53}"/>
          </ac:spMkLst>
        </pc:spChg>
      </pc:sldChg>
      <pc:sldChg chg="addSp delSp modSp mod">
        <pc:chgData name="Sarai McDonald" userId="8b1b97fdd794ee64" providerId="LiveId" clId="{431357EE-B8D9-4E42-BD7F-BA64AE476F0B}" dt="2026-06-30T20:27:19.150" v="2655" actId="14100"/>
        <pc:sldMkLst>
          <pc:docMk/>
          <pc:sldMk cId="175757474" sldId="282"/>
        </pc:sldMkLst>
        <pc:spChg chg="mod">
          <ac:chgData name="Sarai McDonald" userId="8b1b97fdd794ee64" providerId="LiveId" clId="{431357EE-B8D9-4E42-BD7F-BA64AE476F0B}" dt="2026-06-30T20:27:19.150" v="2655" actId="14100"/>
          <ac:spMkLst>
            <pc:docMk/>
            <pc:sldMk cId="175757474" sldId="282"/>
            <ac:spMk id="4" creationId="{08899B92-5C7E-F6FF-89C1-FBA61A420195}"/>
          </ac:spMkLst>
        </pc:spChg>
        <pc:spChg chg="add mod">
          <ac:chgData name="Sarai McDonald" userId="8b1b97fdd794ee64" providerId="LiveId" clId="{431357EE-B8D9-4E42-BD7F-BA64AE476F0B}" dt="2026-06-30T20:26:26.634" v="2641" actId="1076"/>
          <ac:spMkLst>
            <pc:docMk/>
            <pc:sldMk cId="175757474" sldId="282"/>
            <ac:spMk id="12" creationId="{876F5997-F8F6-752E-DABF-B7CF2E773AF3}"/>
          </ac:spMkLst>
        </pc:spChg>
        <pc:spChg chg="add mod">
          <ac:chgData name="Sarai McDonald" userId="8b1b97fdd794ee64" providerId="LiveId" clId="{431357EE-B8D9-4E42-BD7F-BA64AE476F0B}" dt="2026-06-30T20:26:59.859" v="2651" actId="1076"/>
          <ac:spMkLst>
            <pc:docMk/>
            <pc:sldMk cId="175757474" sldId="282"/>
            <ac:spMk id="13" creationId="{4B1D82C2-267A-620B-B14D-B9437C6F5FD1}"/>
          </ac:spMkLst>
        </pc:spChg>
        <pc:spChg chg="add mod">
          <ac:chgData name="Sarai McDonald" userId="8b1b97fdd794ee64" providerId="LiveId" clId="{431357EE-B8D9-4E42-BD7F-BA64AE476F0B}" dt="2026-06-30T20:27:07.543" v="2653" actId="1076"/>
          <ac:spMkLst>
            <pc:docMk/>
            <pc:sldMk cId="175757474" sldId="282"/>
            <ac:spMk id="14" creationId="{5E71A223-937B-B71D-2481-9A98C539C8CC}"/>
          </ac:spMkLst>
        </pc:spChg>
        <pc:spChg chg="add mod">
          <ac:chgData name="Sarai McDonald" userId="8b1b97fdd794ee64" providerId="LiveId" clId="{431357EE-B8D9-4E42-BD7F-BA64AE476F0B}" dt="2026-06-30T20:26:41.909" v="2646" actId="1076"/>
          <ac:spMkLst>
            <pc:docMk/>
            <pc:sldMk cId="175757474" sldId="282"/>
            <ac:spMk id="16" creationId="{F00C40F1-1D1E-66CA-6EE4-98E588593056}"/>
          </ac:spMkLst>
        </pc:spChg>
        <pc:picChg chg="add mod">
          <ac:chgData name="Sarai McDonald" userId="8b1b97fdd794ee64" providerId="LiveId" clId="{431357EE-B8D9-4E42-BD7F-BA64AE476F0B}" dt="2026-06-30T20:26:19.132" v="2638" actId="1076"/>
          <ac:picMkLst>
            <pc:docMk/>
            <pc:sldMk cId="175757474" sldId="282"/>
            <ac:picMk id="5" creationId="{530829AB-9AB0-C029-54A5-00AB812B93F1}"/>
          </ac:picMkLst>
        </pc:picChg>
        <pc:picChg chg="add mod">
          <ac:chgData name="Sarai McDonald" userId="8b1b97fdd794ee64" providerId="LiveId" clId="{431357EE-B8D9-4E42-BD7F-BA64AE476F0B}" dt="2026-06-30T20:26:45.824" v="2647" actId="1076"/>
          <ac:picMkLst>
            <pc:docMk/>
            <pc:sldMk cId="175757474" sldId="282"/>
            <ac:picMk id="7" creationId="{F9CBCED0-C459-450E-F3B2-5ECB3DE0A569}"/>
          </ac:picMkLst>
        </pc:picChg>
        <pc:picChg chg="add mod">
          <ac:chgData name="Sarai McDonald" userId="8b1b97fdd794ee64" providerId="LiveId" clId="{431357EE-B8D9-4E42-BD7F-BA64AE476F0B}" dt="2026-06-30T20:26:46.785" v="2648" actId="1076"/>
          <ac:picMkLst>
            <pc:docMk/>
            <pc:sldMk cId="175757474" sldId="282"/>
            <ac:picMk id="9" creationId="{A8B6C257-303C-FD02-FE61-EBAB3D353AB0}"/>
          </ac:picMkLst>
        </pc:picChg>
        <pc:picChg chg="add mod">
          <ac:chgData name="Sarai McDonald" userId="8b1b97fdd794ee64" providerId="LiveId" clId="{431357EE-B8D9-4E42-BD7F-BA64AE476F0B}" dt="2026-06-30T20:27:02.205" v="2652" actId="1076"/>
          <ac:picMkLst>
            <pc:docMk/>
            <pc:sldMk cId="175757474" sldId="282"/>
            <ac:picMk id="11" creationId="{FA57D601-AB1D-24F4-2458-E9A80074FE93}"/>
          </ac:picMkLst>
        </pc:picChg>
        <pc:picChg chg="add del mod">
          <ac:chgData name="Sarai McDonald" userId="8b1b97fdd794ee64" providerId="LiveId" clId="{431357EE-B8D9-4E42-BD7F-BA64AE476F0B}" dt="2026-06-30T20:25:18.974" v="2617" actId="478"/>
          <ac:picMkLst>
            <pc:docMk/>
            <pc:sldMk cId="175757474" sldId="282"/>
            <ac:picMk id="15" creationId="{41F5EC49-1EF8-200F-9B8E-BC834263A68A}"/>
          </ac:picMkLst>
        </pc:picChg>
      </pc:sldChg>
      <pc:sldChg chg="addSp delSp modSp mod">
        <pc:chgData name="Sarai McDonald" userId="8b1b97fdd794ee64" providerId="LiveId" clId="{431357EE-B8D9-4E42-BD7F-BA64AE476F0B}" dt="2026-06-30T19:14:28.710" v="1856" actId="1076"/>
        <pc:sldMkLst>
          <pc:docMk/>
          <pc:sldMk cId="1177638114" sldId="283"/>
        </pc:sldMkLst>
        <pc:spChg chg="mod">
          <ac:chgData name="Sarai McDonald" userId="8b1b97fdd794ee64" providerId="LiveId" clId="{431357EE-B8D9-4E42-BD7F-BA64AE476F0B}" dt="2026-06-30T18:09:47.400" v="1474" actId="1076"/>
          <ac:spMkLst>
            <pc:docMk/>
            <pc:sldMk cId="1177638114" sldId="283"/>
            <ac:spMk id="2" creationId="{64CA2169-4398-E712-4882-B07C7387746E}"/>
          </ac:spMkLst>
        </pc:spChg>
        <pc:spChg chg="mod">
          <ac:chgData name="Sarai McDonald" userId="8b1b97fdd794ee64" providerId="LiveId" clId="{431357EE-B8D9-4E42-BD7F-BA64AE476F0B}" dt="2026-06-30T19:09:41.171" v="1847" actId="14100"/>
          <ac:spMkLst>
            <pc:docMk/>
            <pc:sldMk cId="1177638114" sldId="283"/>
            <ac:spMk id="4" creationId="{EF324856-F053-D9EB-B7DA-1FDDB8DCE2A3}"/>
          </ac:spMkLst>
        </pc:spChg>
        <pc:spChg chg="del mod">
          <ac:chgData name="Sarai McDonald" userId="8b1b97fdd794ee64" providerId="LiveId" clId="{431357EE-B8D9-4E42-BD7F-BA64AE476F0B}" dt="2026-06-30T16:42:39.610" v="829" actId="478"/>
          <ac:spMkLst>
            <pc:docMk/>
            <pc:sldMk cId="1177638114" sldId="283"/>
            <ac:spMk id="5" creationId="{598A8166-704F-D632-1848-223510D848D9}"/>
          </ac:spMkLst>
        </pc:spChg>
        <pc:spChg chg="del">
          <ac:chgData name="Sarai McDonald" userId="8b1b97fdd794ee64" providerId="LiveId" clId="{431357EE-B8D9-4E42-BD7F-BA64AE476F0B}" dt="2026-06-30T15:49:55.944" v="295" actId="478"/>
          <ac:spMkLst>
            <pc:docMk/>
            <pc:sldMk cId="1177638114" sldId="283"/>
            <ac:spMk id="6" creationId="{0EE7A9EB-0AFA-EC5A-56FF-C6E5F0088F15}"/>
          </ac:spMkLst>
        </pc:spChg>
        <pc:spChg chg="del mod">
          <ac:chgData name="Sarai McDonald" userId="8b1b97fdd794ee64" providerId="LiveId" clId="{431357EE-B8D9-4E42-BD7F-BA64AE476F0B}" dt="2026-06-30T16:42:36.601" v="827" actId="478"/>
          <ac:spMkLst>
            <pc:docMk/>
            <pc:sldMk cId="1177638114" sldId="283"/>
            <ac:spMk id="7" creationId="{18A4D285-A7FA-0DA8-ED4A-2843C7402D66}"/>
          </ac:spMkLst>
        </pc:spChg>
        <pc:spChg chg="del mod">
          <ac:chgData name="Sarai McDonald" userId="8b1b97fdd794ee64" providerId="LiveId" clId="{431357EE-B8D9-4E42-BD7F-BA64AE476F0B}" dt="2026-06-30T15:52:01.347" v="340" actId="478"/>
          <ac:spMkLst>
            <pc:docMk/>
            <pc:sldMk cId="1177638114" sldId="283"/>
            <ac:spMk id="8" creationId="{2593970F-01C5-995B-C2D7-909F9E2476F4}"/>
          </ac:spMkLst>
        </pc:spChg>
        <pc:spChg chg="mod">
          <ac:chgData name="Sarai McDonald" userId="8b1b97fdd794ee64" providerId="LiveId" clId="{431357EE-B8D9-4E42-BD7F-BA64AE476F0B}" dt="2026-06-30T19:12:03.560" v="1853" actId="14100"/>
          <ac:spMkLst>
            <pc:docMk/>
            <pc:sldMk cId="1177638114" sldId="283"/>
            <ac:spMk id="13" creationId="{21851F76-1003-F63D-D2CC-35C2575AFA8B}"/>
          </ac:spMkLst>
        </pc:spChg>
        <pc:spChg chg="mod">
          <ac:chgData name="Sarai McDonald" userId="8b1b97fdd794ee64" providerId="LiveId" clId="{431357EE-B8D9-4E42-BD7F-BA64AE476F0B}" dt="2026-06-30T18:09:06.826" v="1465" actId="1076"/>
          <ac:spMkLst>
            <pc:docMk/>
            <pc:sldMk cId="1177638114" sldId="283"/>
            <ac:spMk id="17" creationId="{DDD6556F-DE91-7A47-1F61-9B09F18EFA70}"/>
          </ac:spMkLst>
        </pc:spChg>
        <pc:spChg chg="del mod">
          <ac:chgData name="Sarai McDonald" userId="8b1b97fdd794ee64" providerId="LiveId" clId="{431357EE-B8D9-4E42-BD7F-BA64AE476F0B}" dt="2026-06-30T15:44:29.467" v="225" actId="478"/>
          <ac:spMkLst>
            <pc:docMk/>
            <pc:sldMk cId="1177638114" sldId="283"/>
            <ac:spMk id="18" creationId="{BB385AD3-B1F3-39C8-8E19-43E9FAB5D42D}"/>
          </ac:spMkLst>
        </pc:spChg>
        <pc:spChg chg="mod">
          <ac:chgData name="Sarai McDonald" userId="8b1b97fdd794ee64" providerId="LiveId" clId="{431357EE-B8D9-4E42-BD7F-BA64AE476F0B}" dt="2026-06-30T19:10:14.628" v="1849" actId="14100"/>
          <ac:spMkLst>
            <pc:docMk/>
            <pc:sldMk cId="1177638114" sldId="283"/>
            <ac:spMk id="20" creationId="{21B432EC-F9D5-E42F-62E2-B9AFD7A7BFBA}"/>
          </ac:spMkLst>
        </pc:spChg>
        <pc:spChg chg="add mod">
          <ac:chgData name="Sarai McDonald" userId="8b1b97fdd794ee64" providerId="LiveId" clId="{431357EE-B8D9-4E42-BD7F-BA64AE476F0B}" dt="2026-06-30T16:37:42.048" v="789" actId="1076"/>
          <ac:spMkLst>
            <pc:docMk/>
            <pc:sldMk cId="1177638114" sldId="283"/>
            <ac:spMk id="25" creationId="{4C536356-A814-1607-FF62-FA3F5517A04D}"/>
          </ac:spMkLst>
        </pc:spChg>
        <pc:spChg chg="add del mod">
          <ac:chgData name="Sarai McDonald" userId="8b1b97fdd794ee64" providerId="LiveId" clId="{431357EE-B8D9-4E42-BD7F-BA64AE476F0B}" dt="2026-06-30T18:02:04.066" v="1398" actId="1076"/>
          <ac:spMkLst>
            <pc:docMk/>
            <pc:sldMk cId="1177638114" sldId="283"/>
            <ac:spMk id="27" creationId="{1D2528FE-D04C-0C2C-E344-A6D95A479BE9}"/>
          </ac:spMkLst>
        </pc:spChg>
        <pc:spChg chg="mod">
          <ac:chgData name="Sarai McDonald" userId="8b1b97fdd794ee64" providerId="LiveId" clId="{431357EE-B8D9-4E42-BD7F-BA64AE476F0B}" dt="2026-06-30T15:36:25.567" v="91" actId="14100"/>
          <ac:spMkLst>
            <pc:docMk/>
            <pc:sldMk cId="1177638114" sldId="283"/>
            <ac:spMk id="31" creationId="{FA8CFD4E-0738-E234-5C26-E4A3897FBB79}"/>
          </ac:spMkLst>
        </pc:spChg>
        <pc:spChg chg="add mod">
          <ac:chgData name="Sarai McDonald" userId="8b1b97fdd794ee64" providerId="LiveId" clId="{431357EE-B8D9-4E42-BD7F-BA64AE476F0B}" dt="2026-06-30T18:05:19.643" v="1422" actId="1076"/>
          <ac:spMkLst>
            <pc:docMk/>
            <pc:sldMk cId="1177638114" sldId="283"/>
            <ac:spMk id="32" creationId="{BB9DEDF8-2435-7286-2ECD-3418DE5C5728}"/>
          </ac:spMkLst>
        </pc:spChg>
        <pc:spChg chg="add del">
          <ac:chgData name="Sarai McDonald" userId="8b1b97fdd794ee64" providerId="LiveId" clId="{431357EE-B8D9-4E42-BD7F-BA64AE476F0B}" dt="2026-06-30T15:47:38.119" v="274" actId="11529"/>
          <ac:spMkLst>
            <pc:docMk/>
            <pc:sldMk cId="1177638114" sldId="283"/>
            <ac:spMk id="33" creationId="{69B022A2-5A11-0B8E-5D1C-7385F5FE8A84}"/>
          </ac:spMkLst>
        </pc:spChg>
        <pc:spChg chg="add mod">
          <ac:chgData name="Sarai McDonald" userId="8b1b97fdd794ee64" providerId="LiveId" clId="{431357EE-B8D9-4E42-BD7F-BA64AE476F0B}" dt="2026-06-30T18:00:09.414" v="1384" actId="1076"/>
          <ac:spMkLst>
            <pc:docMk/>
            <pc:sldMk cId="1177638114" sldId="283"/>
            <ac:spMk id="42" creationId="{783E16E8-351C-565E-3DC6-6DB0AEBB8B52}"/>
          </ac:spMkLst>
        </pc:spChg>
        <pc:spChg chg="mod">
          <ac:chgData name="Sarai McDonald" userId="8b1b97fdd794ee64" providerId="LiveId" clId="{431357EE-B8D9-4E42-BD7F-BA64AE476F0B}" dt="2026-06-30T18:12:05.903" v="1478" actId="1076"/>
          <ac:spMkLst>
            <pc:docMk/>
            <pc:sldMk cId="1177638114" sldId="283"/>
            <ac:spMk id="44" creationId="{2308658D-5A2F-6C46-E285-17E43C9A8B6F}"/>
          </ac:spMkLst>
        </pc:spChg>
        <pc:spChg chg="add mod">
          <ac:chgData name="Sarai McDonald" userId="8b1b97fdd794ee64" providerId="LiveId" clId="{431357EE-B8D9-4E42-BD7F-BA64AE476F0B}" dt="2026-06-30T19:14:28.710" v="1856" actId="1076"/>
          <ac:spMkLst>
            <pc:docMk/>
            <pc:sldMk cId="1177638114" sldId="283"/>
            <ac:spMk id="46" creationId="{A4A0BE5B-4F2B-5341-D405-7A971800D8E3}"/>
          </ac:spMkLst>
        </pc:spChg>
        <pc:spChg chg="add mod">
          <ac:chgData name="Sarai McDonald" userId="8b1b97fdd794ee64" providerId="LiveId" clId="{431357EE-B8D9-4E42-BD7F-BA64AE476F0B}" dt="2026-06-30T18:12:12.264" v="1480" actId="1076"/>
          <ac:spMkLst>
            <pc:docMk/>
            <pc:sldMk cId="1177638114" sldId="283"/>
            <ac:spMk id="49" creationId="{FF0462FB-0569-B344-9FB1-26CD54B846E6}"/>
          </ac:spMkLst>
        </pc:spChg>
        <pc:spChg chg="mod">
          <ac:chgData name="Sarai McDonald" userId="8b1b97fdd794ee64" providerId="LiveId" clId="{431357EE-B8D9-4E42-BD7F-BA64AE476F0B}" dt="2026-06-30T16:37:46.615" v="790" actId="1076"/>
          <ac:spMkLst>
            <pc:docMk/>
            <pc:sldMk cId="1177638114" sldId="283"/>
            <ac:spMk id="50" creationId="{5976AC5E-6D41-BCA2-F33C-7E4083A61179}"/>
          </ac:spMkLst>
        </pc:spChg>
        <pc:spChg chg="mod">
          <ac:chgData name="Sarai McDonald" userId="8b1b97fdd794ee64" providerId="LiveId" clId="{431357EE-B8D9-4E42-BD7F-BA64AE476F0B}" dt="2026-06-30T18:06:19.264" v="1430" actId="14100"/>
          <ac:spMkLst>
            <pc:docMk/>
            <pc:sldMk cId="1177638114" sldId="283"/>
            <ac:spMk id="52" creationId="{E6AC4DB7-BB18-FB25-698A-AD4C238EFB8A}"/>
          </ac:spMkLst>
        </pc:spChg>
        <pc:spChg chg="mod">
          <ac:chgData name="Sarai McDonald" userId="8b1b97fdd794ee64" providerId="LiveId" clId="{431357EE-B8D9-4E42-BD7F-BA64AE476F0B}" dt="2026-06-30T19:10:40.649" v="1852" actId="1076"/>
          <ac:spMkLst>
            <pc:docMk/>
            <pc:sldMk cId="1177638114" sldId="283"/>
            <ac:spMk id="54" creationId="{315FDB53-1B04-4CFB-57E4-5711F7776374}"/>
          </ac:spMkLst>
        </pc:spChg>
        <pc:spChg chg="add mod">
          <ac:chgData name="Sarai McDonald" userId="8b1b97fdd794ee64" providerId="LiveId" clId="{431357EE-B8D9-4E42-BD7F-BA64AE476F0B}" dt="2026-06-30T16:37:49.751" v="791" actId="1076"/>
          <ac:spMkLst>
            <pc:docMk/>
            <pc:sldMk cId="1177638114" sldId="283"/>
            <ac:spMk id="56" creationId="{3F1E0EEA-49AE-1E75-35EB-4DEAB56D1848}"/>
          </ac:spMkLst>
        </pc:spChg>
        <pc:spChg chg="add del mod">
          <ac:chgData name="Sarai McDonald" userId="8b1b97fdd794ee64" providerId="LiveId" clId="{431357EE-B8D9-4E42-BD7F-BA64AE476F0B}" dt="2026-06-30T16:42:43.346" v="830" actId="478"/>
          <ac:spMkLst>
            <pc:docMk/>
            <pc:sldMk cId="1177638114" sldId="283"/>
            <ac:spMk id="58" creationId="{B0A84E88-D484-29CC-D39D-DD5028764C50}"/>
          </ac:spMkLst>
        </pc:spChg>
        <pc:spChg chg="add del mod">
          <ac:chgData name="Sarai McDonald" userId="8b1b97fdd794ee64" providerId="LiveId" clId="{431357EE-B8D9-4E42-BD7F-BA64AE476F0B}" dt="2026-06-30T16:42:45.366" v="831" actId="478"/>
          <ac:spMkLst>
            <pc:docMk/>
            <pc:sldMk cId="1177638114" sldId="283"/>
            <ac:spMk id="60" creationId="{21899901-AF93-C3E2-2397-299784CA9418}"/>
          </ac:spMkLst>
        </pc:spChg>
        <pc:spChg chg="mod">
          <ac:chgData name="Sarai McDonald" userId="8b1b97fdd794ee64" providerId="LiveId" clId="{431357EE-B8D9-4E42-BD7F-BA64AE476F0B}" dt="2026-06-30T17:59:55.096" v="1381" actId="1076"/>
          <ac:spMkLst>
            <pc:docMk/>
            <pc:sldMk cId="1177638114" sldId="283"/>
            <ac:spMk id="1041" creationId="{459398C8-F917-8521-377E-DF2BA2007B44}"/>
          </ac:spMkLst>
        </pc:spChg>
        <pc:picChg chg="mod">
          <ac:chgData name="Sarai McDonald" userId="8b1b97fdd794ee64" providerId="LiveId" clId="{431357EE-B8D9-4E42-BD7F-BA64AE476F0B}" dt="2026-06-30T18:05:17.124" v="1421" actId="1076"/>
          <ac:picMkLst>
            <pc:docMk/>
            <pc:sldMk cId="1177638114" sldId="283"/>
            <ac:picMk id="10" creationId="{5F71EB87-CE49-3703-9C5C-EC1A579169A2}"/>
          </ac:picMkLst>
        </pc:picChg>
        <pc:picChg chg="mod">
          <ac:chgData name="Sarai McDonald" userId="8b1b97fdd794ee64" providerId="LiveId" clId="{431357EE-B8D9-4E42-BD7F-BA64AE476F0B}" dt="2026-06-30T18:09:50.686" v="1475" actId="1076"/>
          <ac:picMkLst>
            <pc:docMk/>
            <pc:sldMk cId="1177638114" sldId="283"/>
            <ac:picMk id="12" creationId="{986CF782-7E6C-DBFC-4778-B8217318C1DA}"/>
          </ac:picMkLst>
        </pc:picChg>
        <pc:picChg chg="add mod">
          <ac:chgData name="Sarai McDonald" userId="8b1b97fdd794ee64" providerId="LiveId" clId="{431357EE-B8D9-4E42-BD7F-BA64AE476F0B}" dt="2026-06-30T18:03:53.606" v="1409" actId="14100"/>
          <ac:picMkLst>
            <pc:docMk/>
            <pc:sldMk cId="1177638114" sldId="283"/>
            <ac:picMk id="14" creationId="{B0D6F969-754B-FD6E-5C7C-8F5BA8B65015}"/>
          </ac:picMkLst>
        </pc:picChg>
        <pc:picChg chg="mod">
          <ac:chgData name="Sarai McDonald" userId="8b1b97fdd794ee64" providerId="LiveId" clId="{431357EE-B8D9-4E42-BD7F-BA64AE476F0B}" dt="2026-06-30T18:03:20.575" v="1404" actId="14100"/>
          <ac:picMkLst>
            <pc:docMk/>
            <pc:sldMk cId="1177638114" sldId="283"/>
            <ac:picMk id="15" creationId="{4ADB3518-16AF-6D87-BA84-2BA00F903408}"/>
          </ac:picMkLst>
        </pc:picChg>
        <pc:picChg chg="mod">
          <ac:chgData name="Sarai McDonald" userId="8b1b97fdd794ee64" providerId="LiveId" clId="{431357EE-B8D9-4E42-BD7F-BA64AE476F0B}" dt="2026-06-30T18:01:24.594" v="1390" actId="14100"/>
          <ac:picMkLst>
            <pc:docMk/>
            <pc:sldMk cId="1177638114" sldId="283"/>
            <ac:picMk id="16" creationId="{17AF70D2-9267-1E4F-1606-BA64B0561E8A}"/>
          </ac:picMkLst>
        </pc:picChg>
        <pc:picChg chg="mod">
          <ac:chgData name="Sarai McDonald" userId="8b1b97fdd794ee64" providerId="LiveId" clId="{431357EE-B8D9-4E42-BD7F-BA64AE476F0B}" dt="2026-06-30T17:59:47.515" v="1380" actId="1076"/>
          <ac:picMkLst>
            <pc:docMk/>
            <pc:sldMk cId="1177638114" sldId="283"/>
            <ac:picMk id="19" creationId="{7B6366D7-8DAD-6B5E-C1A2-1182E9B51B88}"/>
          </ac:picMkLst>
        </pc:picChg>
        <pc:picChg chg="add del mod">
          <ac:chgData name="Sarai McDonald" userId="8b1b97fdd794ee64" providerId="LiveId" clId="{431357EE-B8D9-4E42-BD7F-BA64AE476F0B}" dt="2026-06-30T15:36:42.300" v="96" actId="478"/>
          <ac:picMkLst>
            <pc:docMk/>
            <pc:sldMk cId="1177638114" sldId="283"/>
            <ac:picMk id="22" creationId="{27C82AA5-48E7-96B5-C055-E28CF9A72C6E}"/>
          </ac:picMkLst>
        </pc:picChg>
        <pc:picChg chg="add del mod">
          <ac:chgData name="Sarai McDonald" userId="8b1b97fdd794ee64" providerId="LiveId" clId="{431357EE-B8D9-4E42-BD7F-BA64AE476F0B}" dt="2026-06-30T18:01:05.915" v="1387" actId="1076"/>
          <ac:picMkLst>
            <pc:docMk/>
            <pc:sldMk cId="1177638114" sldId="283"/>
            <ac:picMk id="24" creationId="{C4066480-F1E5-1A3D-3F0C-7833F9284F5E}"/>
          </ac:picMkLst>
        </pc:picChg>
        <pc:picChg chg="add del mod">
          <ac:chgData name="Sarai McDonald" userId="8b1b97fdd794ee64" providerId="LiveId" clId="{431357EE-B8D9-4E42-BD7F-BA64AE476F0B}" dt="2026-06-30T15:57:43.460" v="419" actId="478"/>
          <ac:picMkLst>
            <pc:docMk/>
            <pc:sldMk cId="1177638114" sldId="283"/>
            <ac:picMk id="28" creationId="{06712173-EBA8-79C2-7121-207303EE673A}"/>
          </ac:picMkLst>
        </pc:picChg>
        <pc:picChg chg="del mod">
          <ac:chgData name="Sarai McDonald" userId="8b1b97fdd794ee64" providerId="LiveId" clId="{431357EE-B8D9-4E42-BD7F-BA64AE476F0B}" dt="2026-06-30T15:49:03.800" v="285" actId="478"/>
          <ac:picMkLst>
            <pc:docMk/>
            <pc:sldMk cId="1177638114" sldId="283"/>
            <ac:picMk id="30" creationId="{4BE5487C-71FC-F9D1-739C-E9EB1F6E574B}"/>
          </ac:picMkLst>
        </pc:picChg>
        <pc:picChg chg="mod">
          <ac:chgData name="Sarai McDonald" userId="8b1b97fdd794ee64" providerId="LiveId" clId="{431357EE-B8D9-4E42-BD7F-BA64AE476F0B}" dt="2026-06-30T18:08:52.021" v="1463" actId="1076"/>
          <ac:picMkLst>
            <pc:docMk/>
            <pc:sldMk cId="1177638114" sldId="283"/>
            <ac:picMk id="36" creationId="{4327FD7C-4131-526C-509F-9E5B1740844C}"/>
          </ac:picMkLst>
        </pc:picChg>
        <pc:picChg chg="add del mod">
          <ac:chgData name="Sarai McDonald" userId="8b1b97fdd794ee64" providerId="LiveId" clId="{431357EE-B8D9-4E42-BD7F-BA64AE476F0B}" dt="2026-06-30T15:49:21.084" v="287" actId="478"/>
          <ac:picMkLst>
            <pc:docMk/>
            <pc:sldMk cId="1177638114" sldId="283"/>
            <ac:picMk id="37" creationId="{CF48F305-8A23-23E6-C5F2-D760E495F135}"/>
          </ac:picMkLst>
        </pc:picChg>
        <pc:picChg chg="mod">
          <ac:chgData name="Sarai McDonald" userId="8b1b97fdd794ee64" providerId="LiveId" clId="{431357EE-B8D9-4E42-BD7F-BA64AE476F0B}" dt="2026-06-30T18:04:54.934" v="1416" actId="1076"/>
          <ac:picMkLst>
            <pc:docMk/>
            <pc:sldMk cId="1177638114" sldId="283"/>
            <ac:picMk id="38" creationId="{6CEAEEC0-A94E-2076-3476-FFCDACD43753}"/>
          </ac:picMkLst>
        </pc:picChg>
        <pc:picChg chg="mod">
          <ac:chgData name="Sarai McDonald" userId="8b1b97fdd794ee64" providerId="LiveId" clId="{431357EE-B8D9-4E42-BD7F-BA64AE476F0B}" dt="2026-06-30T18:12:08.353" v="1479" actId="1076"/>
          <ac:picMkLst>
            <pc:docMk/>
            <pc:sldMk cId="1177638114" sldId="283"/>
            <ac:picMk id="39" creationId="{C5A18F82-DCB9-F99F-22A8-659B9568A24D}"/>
          </ac:picMkLst>
        </pc:picChg>
        <pc:picChg chg="add mod">
          <ac:chgData name="Sarai McDonald" userId="8b1b97fdd794ee64" providerId="LiveId" clId="{431357EE-B8D9-4E42-BD7F-BA64AE476F0B}" dt="2026-06-30T18:51:19.046" v="1697" actId="1076"/>
          <ac:picMkLst>
            <pc:docMk/>
            <pc:sldMk cId="1177638114" sldId="283"/>
            <ac:picMk id="41" creationId="{8290C72C-8125-8198-8FE4-A064CAA45A8B}"/>
          </ac:picMkLst>
        </pc:picChg>
        <pc:picChg chg="add mod">
          <ac:chgData name="Sarai McDonald" userId="8b1b97fdd794ee64" providerId="LiveId" clId="{431357EE-B8D9-4E42-BD7F-BA64AE476F0B}" dt="2026-06-30T18:00:12.983" v="1385" actId="1076"/>
          <ac:picMkLst>
            <pc:docMk/>
            <pc:sldMk cId="1177638114" sldId="283"/>
            <ac:picMk id="45" creationId="{21159C4F-CB00-475F-2531-7FD29315DF0B}"/>
          </ac:picMkLst>
        </pc:picChg>
        <pc:picChg chg="add mod">
          <ac:chgData name="Sarai McDonald" userId="8b1b97fdd794ee64" providerId="LiveId" clId="{431357EE-B8D9-4E42-BD7F-BA64AE476F0B}" dt="2026-06-30T18:12:16.474" v="1481" actId="1076"/>
          <ac:picMkLst>
            <pc:docMk/>
            <pc:sldMk cId="1177638114" sldId="283"/>
            <ac:picMk id="48" creationId="{74A81AEE-92EE-E77E-0CF9-1A479EC1820D}"/>
          </ac:picMkLst>
        </pc:picChg>
        <pc:picChg chg="add mod">
          <ac:chgData name="Sarai McDonald" userId="8b1b97fdd794ee64" providerId="LiveId" clId="{431357EE-B8D9-4E42-BD7F-BA64AE476F0B}" dt="2026-06-30T18:06:16.144" v="1429" actId="1076"/>
          <ac:picMkLst>
            <pc:docMk/>
            <pc:sldMk cId="1177638114" sldId="283"/>
            <ac:picMk id="55" creationId="{A151D42E-8CD0-44E4-A9CF-7EAAF4986EDB}"/>
          </ac:picMkLst>
        </pc:picChg>
        <pc:picChg chg="mod">
          <ac:chgData name="Sarai McDonald" userId="8b1b97fdd794ee64" providerId="LiveId" clId="{431357EE-B8D9-4E42-BD7F-BA64AE476F0B}" dt="2026-06-30T18:03:27.090" v="1406" actId="1076"/>
          <ac:picMkLst>
            <pc:docMk/>
            <pc:sldMk cId="1177638114" sldId="283"/>
            <ac:picMk id="1027" creationId="{7558CC11-6417-B90E-47F3-FCA14A158EF3}"/>
          </ac:picMkLst>
        </pc:picChg>
        <pc:picChg chg="mod">
          <ac:chgData name="Sarai McDonald" userId="8b1b97fdd794ee64" providerId="LiveId" clId="{431357EE-B8D9-4E42-BD7F-BA64AE476F0B}" dt="2026-06-30T16:22:49.117" v="727" actId="1076"/>
          <ac:picMkLst>
            <pc:docMk/>
            <pc:sldMk cId="1177638114" sldId="283"/>
            <ac:picMk id="1029" creationId="{F290C0EF-59E7-1471-CDF4-C288B6553CC3}"/>
          </ac:picMkLst>
        </pc:picChg>
        <pc:cxnChg chg="del mod">
          <ac:chgData name="Sarai McDonald" userId="8b1b97fdd794ee64" providerId="LiveId" clId="{431357EE-B8D9-4E42-BD7F-BA64AE476F0B}" dt="2026-06-30T18:08:26.173" v="1456" actId="21"/>
          <ac:cxnSpMkLst>
            <pc:docMk/>
            <pc:sldMk cId="1177638114" sldId="283"/>
            <ac:cxnSpMk id="11" creationId="{DC59CA43-688D-7731-57F1-5857B3503915}"/>
          </ac:cxnSpMkLst>
        </pc:cxnChg>
      </pc:sldChg>
      <pc:sldChg chg="new del">
        <pc:chgData name="Sarai McDonald" userId="8b1b97fdd794ee64" providerId="LiveId" clId="{431357EE-B8D9-4E42-BD7F-BA64AE476F0B}" dt="2026-06-30T17:44:25.707" v="1071" actId="2696"/>
        <pc:sldMkLst>
          <pc:docMk/>
          <pc:sldMk cId="2281670896" sldId="284"/>
        </pc:sldMkLst>
      </pc:sldChg>
      <pc:sldChg chg="modSp add del mod">
        <pc:chgData name="Sarai McDonald" userId="8b1b97fdd794ee64" providerId="LiveId" clId="{431357EE-B8D9-4E42-BD7F-BA64AE476F0B}" dt="2026-06-30T21:12:54.393" v="3148" actId="2696"/>
        <pc:sldMkLst>
          <pc:docMk/>
          <pc:sldMk cId="2873302142" sldId="285"/>
        </pc:sldMkLst>
        <pc:spChg chg="mod">
          <ac:chgData name="Sarai McDonald" userId="8b1b97fdd794ee64" providerId="LiveId" clId="{431357EE-B8D9-4E42-BD7F-BA64AE476F0B}" dt="2026-06-30T17:48:11.669" v="1309" actId="1076"/>
          <ac:spMkLst>
            <pc:docMk/>
            <pc:sldMk cId="2873302142" sldId="285"/>
            <ac:spMk id="5" creationId="{AC449F2D-49BC-4CD8-D64C-B587D348A78B}"/>
          </ac:spMkLst>
        </pc:spChg>
        <pc:spChg chg="mod">
          <ac:chgData name="Sarai McDonald" userId="8b1b97fdd794ee64" providerId="LiveId" clId="{431357EE-B8D9-4E42-BD7F-BA64AE476F0B}" dt="2026-06-30T17:48:22.151" v="1310" actId="1076"/>
          <ac:spMkLst>
            <pc:docMk/>
            <pc:sldMk cId="2873302142" sldId="285"/>
            <ac:spMk id="10" creationId="{BE3F5AAD-EF1D-06BA-D6EF-D6747AB3CAC5}"/>
          </ac:spMkLst>
        </pc:spChg>
        <pc:spChg chg="mod">
          <ac:chgData name="Sarai McDonald" userId="8b1b97fdd794ee64" providerId="LiveId" clId="{431357EE-B8D9-4E42-BD7F-BA64AE476F0B}" dt="2026-06-30T17:47:13.383" v="1296" actId="14100"/>
          <ac:spMkLst>
            <pc:docMk/>
            <pc:sldMk cId="2873302142" sldId="285"/>
            <ac:spMk id="24" creationId="{B6A506E8-61B8-110F-46AF-3459CCF37B8C}"/>
          </ac:spMkLst>
        </pc:spChg>
        <pc:spChg chg="mod">
          <ac:chgData name="Sarai McDonald" userId="8b1b97fdd794ee64" providerId="LiveId" clId="{431357EE-B8D9-4E42-BD7F-BA64AE476F0B}" dt="2026-06-30T17:47:08.329" v="1295" actId="1076"/>
          <ac:spMkLst>
            <pc:docMk/>
            <pc:sldMk cId="2873302142" sldId="285"/>
            <ac:spMk id="27" creationId="{B529B8F2-224F-7A41-B239-7CFED940E988}"/>
          </ac:spMkLst>
        </pc:spChg>
        <pc:spChg chg="mod">
          <ac:chgData name="Sarai McDonald" userId="8b1b97fdd794ee64" providerId="LiveId" clId="{431357EE-B8D9-4E42-BD7F-BA64AE476F0B}" dt="2026-06-30T17:46:29.400" v="1286" actId="14100"/>
          <ac:spMkLst>
            <pc:docMk/>
            <pc:sldMk cId="2873302142" sldId="285"/>
            <ac:spMk id="29" creationId="{55029104-7017-F63E-B8FA-1FE747046963}"/>
          </ac:spMkLst>
        </pc:spChg>
        <pc:spChg chg="mod">
          <ac:chgData name="Sarai McDonald" userId="8b1b97fdd794ee64" providerId="LiveId" clId="{431357EE-B8D9-4E42-BD7F-BA64AE476F0B}" dt="2026-06-30T17:46:57.265" v="1293" actId="1076"/>
          <ac:spMkLst>
            <pc:docMk/>
            <pc:sldMk cId="2873302142" sldId="285"/>
            <ac:spMk id="30" creationId="{1FB98D8F-1653-8D25-E552-7C569600AA91}"/>
          </ac:spMkLst>
        </pc:spChg>
        <pc:picChg chg="mod">
          <ac:chgData name="Sarai McDonald" userId="8b1b97fdd794ee64" providerId="LiveId" clId="{431357EE-B8D9-4E42-BD7F-BA64AE476F0B}" dt="2026-06-30T17:46:45.309" v="1291" actId="1076"/>
          <ac:picMkLst>
            <pc:docMk/>
            <pc:sldMk cId="2873302142" sldId="285"/>
            <ac:picMk id="12" creationId="{B0F12DB5-C1AC-96AF-6D5D-59C77BDCDA84}"/>
          </ac:picMkLst>
        </pc:picChg>
        <pc:picChg chg="mod">
          <ac:chgData name="Sarai McDonald" userId="8b1b97fdd794ee64" providerId="LiveId" clId="{431357EE-B8D9-4E42-BD7F-BA64AE476F0B}" dt="2026-06-30T17:46:41.654" v="1290" actId="14100"/>
          <ac:picMkLst>
            <pc:docMk/>
            <pc:sldMk cId="2873302142" sldId="285"/>
            <ac:picMk id="15" creationId="{ED9DB139-CED5-C140-1F07-7A4495B11BC7}"/>
          </ac:picMkLst>
        </pc:picChg>
        <pc:picChg chg="mod">
          <ac:chgData name="Sarai McDonald" userId="8b1b97fdd794ee64" providerId="LiveId" clId="{431357EE-B8D9-4E42-BD7F-BA64AE476F0B}" dt="2026-06-30T17:46:22.885" v="1285" actId="1076"/>
          <ac:picMkLst>
            <pc:docMk/>
            <pc:sldMk cId="2873302142" sldId="285"/>
            <ac:picMk id="18" creationId="{F8C58DA5-41F4-BC87-0839-CDCF674160D5}"/>
          </ac:picMkLst>
        </pc:picChg>
        <pc:picChg chg="mod">
          <ac:chgData name="Sarai McDonald" userId="8b1b97fdd794ee64" providerId="LiveId" clId="{431357EE-B8D9-4E42-BD7F-BA64AE476F0B}" dt="2026-06-30T17:46:31.528" v="1287" actId="1076"/>
          <ac:picMkLst>
            <pc:docMk/>
            <pc:sldMk cId="2873302142" sldId="285"/>
            <ac:picMk id="19" creationId="{78AB3793-0820-7FBB-FDB7-DDD3F35C54B4}"/>
          </ac:picMkLst>
        </pc:picChg>
      </pc:sldChg>
      <pc:sldChg chg="modSp add mod">
        <pc:chgData name="Sarai McDonald" userId="8b1b97fdd794ee64" providerId="LiveId" clId="{431357EE-B8D9-4E42-BD7F-BA64AE476F0B}" dt="2026-06-30T21:13:01.151" v="3149" actId="1076"/>
        <pc:sldMkLst>
          <pc:docMk/>
          <pc:sldMk cId="1826505103" sldId="286"/>
        </pc:sldMkLst>
        <pc:spChg chg="mod">
          <ac:chgData name="Sarai McDonald" userId="8b1b97fdd794ee64" providerId="LiveId" clId="{431357EE-B8D9-4E42-BD7F-BA64AE476F0B}" dt="2026-06-30T21:12:26.089" v="3147" actId="1076"/>
          <ac:spMkLst>
            <pc:docMk/>
            <pc:sldMk cId="1826505103" sldId="286"/>
            <ac:spMk id="5" creationId="{C2ABC67C-A78D-E7C6-5E3C-A4A8A6BF6D6F}"/>
          </ac:spMkLst>
        </pc:spChg>
        <pc:spChg chg="mod">
          <ac:chgData name="Sarai McDonald" userId="8b1b97fdd794ee64" providerId="LiveId" clId="{431357EE-B8D9-4E42-BD7F-BA64AE476F0B}" dt="2026-06-30T21:12:21.753" v="3146" actId="1076"/>
          <ac:spMkLst>
            <pc:docMk/>
            <pc:sldMk cId="1826505103" sldId="286"/>
            <ac:spMk id="10" creationId="{EEAB63F2-F34D-CE76-FD1D-E3AC3D329D44}"/>
          </ac:spMkLst>
        </pc:spChg>
        <pc:picChg chg="mod">
          <ac:chgData name="Sarai McDonald" userId="8b1b97fdd794ee64" providerId="LiveId" clId="{431357EE-B8D9-4E42-BD7F-BA64AE476F0B}" dt="2026-06-30T21:13:01.151" v="3149" actId="1076"/>
          <ac:picMkLst>
            <pc:docMk/>
            <pc:sldMk cId="1826505103" sldId="286"/>
            <ac:picMk id="15" creationId="{9B00E11C-5ECD-5EFE-6727-95F51DCE0ABE}"/>
          </ac:picMkLst>
        </pc:picChg>
      </pc:sldChg>
      <pc:sldMasterChg chg="modSp modSldLayout">
        <pc:chgData name="Sarai McDonald" userId="8b1b97fdd794ee64" providerId="LiveId" clId="{431357EE-B8D9-4E42-BD7F-BA64AE476F0B}" dt="2026-06-30T19:04:22.102" v="1809" actId="16037"/>
        <pc:sldMasterMkLst>
          <pc:docMk/>
          <pc:sldMasterMk cId="645144387" sldId="2147483660"/>
        </pc:sldMasterMkLst>
        <pc:spChg chg="mod">
          <ac:chgData name="Sarai McDonald" userId="8b1b97fdd794ee64" providerId="LiveId" clId="{431357EE-B8D9-4E42-BD7F-BA64AE476F0B}" dt="2026-06-30T19:01:29.861" v="1804" actId="16037"/>
          <ac:spMkLst>
            <pc:docMk/>
            <pc:sldMasterMk cId="645144387" sldId="2147483660"/>
            <ac:spMk id="2" creationId="{00000000-0000-0000-0000-000000000000}"/>
          </ac:spMkLst>
        </pc:spChg>
        <pc:spChg chg="mod">
          <ac:chgData name="Sarai McDonald" userId="8b1b97fdd794ee64" providerId="LiveId" clId="{431357EE-B8D9-4E42-BD7F-BA64AE476F0B}" dt="2026-06-30T19:01:53.290" v="1806" actId="16037"/>
          <ac:spMkLst>
            <pc:docMk/>
            <pc:sldMasterMk cId="645144387" sldId="2147483660"/>
            <ac:spMk id="3" creationId="{00000000-0000-0000-0000-000000000000}"/>
          </ac:spMkLst>
        </pc:spChg>
        <pc:sldLayoutChg chg="modSp">
          <pc:chgData name="Sarai McDonald" userId="8b1b97fdd794ee64" providerId="LiveId" clId="{431357EE-B8D9-4E42-BD7F-BA64AE476F0B}" dt="2026-06-30T19:04:22.102" v="1809" actId="16037"/>
          <pc:sldLayoutMkLst>
            <pc:docMk/>
            <pc:sldMasterMk cId="645144387" sldId="2147483660"/>
            <pc:sldLayoutMk cId="2308771241" sldId="2147483664"/>
          </pc:sldLayoutMkLst>
          <pc:spChg chg="mod">
            <ac:chgData name="Sarai McDonald" userId="8b1b97fdd794ee64" providerId="LiveId" clId="{431357EE-B8D9-4E42-BD7F-BA64AE476F0B}" dt="2026-06-30T19:04:22.102" v="1809" actId="16037"/>
            <ac:spMkLst>
              <pc:docMk/>
              <pc:sldMasterMk cId="645144387" sldId="2147483660"/>
              <pc:sldLayoutMk cId="2308771241" sldId="2147483664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2FD66-3825-3AA3-8F43-8DDA36A341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C3736-F413-5275-FE12-E0C99B3E1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F38A-8184-4E9E-AC97-0223510EDC22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3A4B7-0750-9ACB-4485-EEC69FED0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7434F-1036-D011-D12B-416BD5E6C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43513-5818-4A5B-838C-A3030AFC6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5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0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7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9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8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2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7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8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9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6514-B479-40D1-BBA2-71521C35B318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9C2A-86CB-4D71-A41E-01E5C4683F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emea01.safelinks.protection.outlook.com/?url=https%3A%2F%2Fwww.frenchtoast.com%2Fsize-chart&amp;data=05%7C02%7C%7Ca105295363f04a3bbe1508dc8bc28f71%7C84df9e7fe9f640afb435aaaaaaaaaaaa%7C1%7C0%7C638538914958648567%7CUnknown%7CTWFpbGZsb3d8eyJWIjoiMC4wLjAwMDAiLCJQIjoiV2luMzIiLCJBTiI6Ik1haWwiLCJXVCI6Mn0%3D%7C0%7C%7C%7C&amp;sdata=Y0Zk4lqjA5x2cIwvONwhiENnFQ1SC3JjPI1M3Gv9qak%3D&amp;reserved=0" TargetMode="External"/><Relationship Id="rId4" Type="http://schemas.openxmlformats.org/officeDocument/2006/relationships/hyperlink" Target="https://www.frenchtoast.com/schoolbox/schools/ivy-classical-academy-selection-QS61B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jpeg"/><Relationship Id="rId9" Type="http://schemas.openxmlformats.org/officeDocument/2006/relationships/image" Target="../media/image21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9.png"/><Relationship Id="rId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png"/><Relationship Id="rId7" Type="http://schemas.openxmlformats.org/officeDocument/2006/relationships/image" Target="../media/image10.png"/><Relationship Id="rId12" Type="http://schemas.openxmlformats.org/officeDocument/2006/relationships/image" Target="../media/image5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microsoft.com/office/2007/relationships/hdphoto" Target="../media/hdphoto1.wdp"/><Relationship Id="rId5" Type="http://schemas.openxmlformats.org/officeDocument/2006/relationships/image" Target="../media/image31.png"/><Relationship Id="rId10" Type="http://schemas.openxmlformats.org/officeDocument/2006/relationships/image" Target="../media/image1.png"/><Relationship Id="rId4" Type="http://schemas.openxmlformats.org/officeDocument/2006/relationships/image" Target="../media/image8.jpe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8.jpe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2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0BEC6-E789-9264-AD00-4ED15608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FACDA2-FD19-78C3-64A4-E5B41B91D96A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7FAF07-6D69-104A-FA9A-B2141B61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2C5C5-7F5D-9B71-8A96-AF4FE19C8F91}"/>
              </a:ext>
            </a:extLst>
          </p:cNvPr>
          <p:cNvSpPr txBox="1"/>
          <p:nvPr/>
        </p:nvSpPr>
        <p:spPr>
          <a:xfrm>
            <a:off x="6296166" y="129828"/>
            <a:ext cx="270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F09016-1C00-E11C-9125-5924D5DB98F8}"/>
              </a:ext>
            </a:extLst>
          </p:cNvPr>
          <p:cNvSpPr txBox="1">
            <a:spLocks/>
          </p:cNvSpPr>
          <p:nvPr/>
        </p:nvSpPr>
        <p:spPr>
          <a:xfrm>
            <a:off x="2538286" y="6226407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178EB4-2710-CB20-F839-C4AE57049765}"/>
              </a:ext>
            </a:extLst>
          </p:cNvPr>
          <p:cNvSpPr txBox="1">
            <a:spLocks/>
          </p:cNvSpPr>
          <p:nvPr/>
        </p:nvSpPr>
        <p:spPr>
          <a:xfrm>
            <a:off x="5231219" y="5074952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C93A3-9298-236D-F51A-FCD7B8000F62}"/>
              </a:ext>
            </a:extLst>
          </p:cNvPr>
          <p:cNvSpPr txBox="1"/>
          <p:nvPr/>
        </p:nvSpPr>
        <p:spPr>
          <a:xfrm>
            <a:off x="2253775" y="1368272"/>
            <a:ext cx="4636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Ivy Classical Academy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2C9AD-AE83-2BDD-9989-AC69698FE81C}"/>
              </a:ext>
            </a:extLst>
          </p:cNvPr>
          <p:cNvSpPr txBox="1"/>
          <p:nvPr/>
        </p:nvSpPr>
        <p:spPr>
          <a:xfrm>
            <a:off x="226203" y="2414034"/>
            <a:ext cx="84640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cept shoes, all required uniform items must be purchased through our school’s uniform store on the French Toast website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0" i="0" u="none" strike="noStrike" dirty="0">
                <a:solidFill>
                  <a:srgbClr val="2E2F3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US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Ivy Classical Academy Uniform Store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selecting sizes, please </a:t>
            </a:r>
            <a:r>
              <a:rPr lang="en-US" dirty="0">
                <a:solidFill>
                  <a:srgbClr val="4472C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that your children are growing!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French Toast has a great tool to find the correct sizing for your child’s needs: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4472C4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https://www.frenchtoast.com/size-chart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B0D3D-F944-1C77-D2AB-94E86658F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07" y="3339387"/>
            <a:ext cx="1552792" cy="876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8BC553-98DB-8348-7CCA-9B22DEF58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733" y="3339387"/>
            <a:ext cx="1552792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5CCBB-5501-60DD-AAD8-FE056B96A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5B7C31-ABEA-0CBD-42C7-E8DA1FF95F4B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DAF32-D61B-251C-0826-9262C164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1B448-6DF8-5FF7-0040-2391A3A22056}"/>
              </a:ext>
            </a:extLst>
          </p:cNvPr>
          <p:cNvSpPr txBox="1"/>
          <p:nvPr/>
        </p:nvSpPr>
        <p:spPr>
          <a:xfrm>
            <a:off x="4659924" y="129828"/>
            <a:ext cx="434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GIRLS’ UNIFORM GUIDANCE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5EDE6F-DAFB-7823-89D4-40953113546D}"/>
              </a:ext>
            </a:extLst>
          </p:cNvPr>
          <p:cNvSpPr txBox="1">
            <a:spLocks/>
          </p:cNvSpPr>
          <p:nvPr/>
        </p:nvSpPr>
        <p:spPr>
          <a:xfrm>
            <a:off x="2538286" y="6226407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FBDE91-41FF-851F-18F7-3C4DD8E098DA}"/>
              </a:ext>
            </a:extLst>
          </p:cNvPr>
          <p:cNvSpPr txBox="1">
            <a:spLocks/>
          </p:cNvSpPr>
          <p:nvPr/>
        </p:nvSpPr>
        <p:spPr>
          <a:xfrm>
            <a:off x="5231219" y="5074952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3C87F-2B86-76FB-5370-4B450D0F71E5}"/>
              </a:ext>
            </a:extLst>
          </p:cNvPr>
          <p:cNvSpPr txBox="1"/>
          <p:nvPr/>
        </p:nvSpPr>
        <p:spPr>
          <a:xfrm>
            <a:off x="309020" y="2273620"/>
            <a:ext cx="8656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Additional uniform guidance may be found on pages 15-17 of the Ivy Classical Academy Family Handbook.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9AA8C-340E-24E1-7D30-BC0F4C694F53}"/>
              </a:ext>
            </a:extLst>
          </p:cNvPr>
          <p:cNvSpPr txBox="1"/>
          <p:nvPr/>
        </p:nvSpPr>
        <p:spPr>
          <a:xfrm>
            <a:off x="2225577" y="1292564"/>
            <a:ext cx="4636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Guidance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7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2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261D-A98F-3318-9DF5-FCA163FBF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9BCC86-C276-1FEC-6930-8C132A6010C3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28709E-016D-1F23-4EB8-83BCEA33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96ADB-94E1-242C-FA91-D50A13002734}"/>
              </a:ext>
            </a:extLst>
          </p:cNvPr>
          <p:cNvSpPr txBox="1"/>
          <p:nvPr/>
        </p:nvSpPr>
        <p:spPr>
          <a:xfrm>
            <a:off x="6307015" y="293951"/>
            <a:ext cx="275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E1B91-C532-832D-0CA7-BD62C1E65677}"/>
              </a:ext>
            </a:extLst>
          </p:cNvPr>
          <p:cNvSpPr txBox="1">
            <a:spLocks/>
          </p:cNvSpPr>
          <p:nvPr/>
        </p:nvSpPr>
        <p:spPr>
          <a:xfrm>
            <a:off x="5231219" y="5317227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03236-7A12-41C4-1D6B-1D632CBC9C23}"/>
              </a:ext>
            </a:extLst>
          </p:cNvPr>
          <p:cNvSpPr txBox="1"/>
          <p:nvPr/>
        </p:nvSpPr>
        <p:spPr>
          <a:xfrm>
            <a:off x="226202" y="1692396"/>
            <a:ext cx="87761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FontTx/>
              <a:buNone/>
              <a:defRPr/>
            </a:pPr>
            <a:r>
              <a:rPr lang="en-US" sz="6000" dirty="0">
                <a:solidFill>
                  <a:srgbClr val="4472C4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pages contain uniform items that are for Upper School Students only.</a:t>
            </a:r>
          </a:p>
        </p:txBody>
      </p:sp>
    </p:spTree>
    <p:extLst>
      <p:ext uri="{BB962C8B-B14F-4D97-AF65-F5344CB8AC3E}">
        <p14:creationId xmlns:p14="http://schemas.microsoft.com/office/powerpoint/2010/main" val="253680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0678F-412F-75AB-B0CC-CDFAABCC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BF67FC-337E-41A7-9C7D-75AF4BCA9415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6311CE-53AB-15E9-0DCC-1B39AD12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899B92-5C7E-F6FF-89C1-FBA61A420195}"/>
              </a:ext>
            </a:extLst>
          </p:cNvPr>
          <p:cNvSpPr txBox="1"/>
          <p:nvPr/>
        </p:nvSpPr>
        <p:spPr>
          <a:xfrm>
            <a:off x="4765431" y="129828"/>
            <a:ext cx="423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 PHYSICAL EDUCATION UNIFORMS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829AB-9AB0-C029-54A5-00AB812B9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1631"/>
            <a:ext cx="2302200" cy="231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BCED0-C459-450E-F3B2-5ECB3DE0A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746" y="1520346"/>
            <a:ext cx="1870750" cy="2272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B6C257-303C-FD02-FE61-EBAB3D353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077" y="2304007"/>
            <a:ext cx="1398737" cy="3704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57D601-AB1D-24F4-2458-E9A80074FE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200" y="2869889"/>
            <a:ext cx="2217995" cy="210709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76F5997-F8F6-752E-DABF-B7CF2E773AF3}"/>
              </a:ext>
            </a:extLst>
          </p:cNvPr>
          <p:cNvSpPr txBox="1">
            <a:spLocks/>
          </p:cNvSpPr>
          <p:nvPr/>
        </p:nvSpPr>
        <p:spPr>
          <a:xfrm>
            <a:off x="300186" y="3793166"/>
            <a:ext cx="1701827" cy="413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Sleeve Crewneck Tee</a:t>
            </a:r>
          </a:p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#1682 navy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1D82C2-267A-620B-B14D-B9437C6F5FD1}"/>
              </a:ext>
            </a:extLst>
          </p:cNvPr>
          <p:cNvSpPr txBox="1">
            <a:spLocks/>
          </p:cNvSpPr>
          <p:nvPr/>
        </p:nvSpPr>
        <p:spPr>
          <a:xfrm>
            <a:off x="7667696" y="5940153"/>
            <a:ext cx="1112889" cy="413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Fleece Jogger</a:t>
            </a:r>
          </a:p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#1697 navy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71A223-937B-B71D-2481-9A98C539C8CC}"/>
              </a:ext>
            </a:extLst>
          </p:cNvPr>
          <p:cNvSpPr txBox="1">
            <a:spLocks/>
          </p:cNvSpPr>
          <p:nvPr/>
        </p:nvSpPr>
        <p:spPr>
          <a:xfrm>
            <a:off x="2614702" y="4976983"/>
            <a:ext cx="1592989" cy="413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Mesh Shorts</a:t>
            </a:r>
          </a:p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#3223 navy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00C40F1-1D1E-66CA-6EE4-98E588593056}"/>
              </a:ext>
            </a:extLst>
          </p:cNvPr>
          <p:cNvSpPr txBox="1">
            <a:spLocks/>
          </p:cNvSpPr>
          <p:nvPr/>
        </p:nvSpPr>
        <p:spPr>
          <a:xfrm>
            <a:off x="5448645" y="3716465"/>
            <a:ext cx="1652953" cy="413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Crewneck Fleece Sweatshirt</a:t>
            </a:r>
          </a:p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#11696 navy </a:t>
            </a:r>
          </a:p>
        </p:txBody>
      </p:sp>
    </p:spTree>
    <p:extLst>
      <p:ext uri="{BB962C8B-B14F-4D97-AF65-F5344CB8AC3E}">
        <p14:creationId xmlns:p14="http://schemas.microsoft.com/office/powerpoint/2010/main" val="17575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D106F-D9E3-6FB7-A2DD-693F3DDED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E410B5-BBC2-76BF-0779-46F2B9A5C796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2025/2026 UNIFORM GUIDE 6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 DAILY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DEE135-8ED7-F937-A1DB-EB74746273B7}"/>
              </a:ext>
            </a:extLst>
          </p:cNvPr>
          <p:cNvSpPr txBox="1">
            <a:spLocks/>
          </p:cNvSpPr>
          <p:nvPr/>
        </p:nvSpPr>
        <p:spPr>
          <a:xfrm>
            <a:off x="616630" y="6281778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361619D-7F3D-8D29-6955-192A2C1E7E5B}"/>
              </a:ext>
            </a:extLst>
          </p:cNvPr>
          <p:cNvSpPr txBox="1">
            <a:spLocks/>
          </p:cNvSpPr>
          <p:nvPr/>
        </p:nvSpPr>
        <p:spPr>
          <a:xfrm>
            <a:off x="5378327" y="6230665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B715F87-29AF-810F-6DD2-62E40A388497}"/>
              </a:ext>
            </a:extLst>
          </p:cNvPr>
          <p:cNvSpPr txBox="1">
            <a:spLocks/>
          </p:cNvSpPr>
          <p:nvPr/>
        </p:nvSpPr>
        <p:spPr>
          <a:xfrm>
            <a:off x="537770" y="4984214"/>
            <a:ext cx="1282936" cy="320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1944751-91D8-1A50-AAA2-500D76857F0C}"/>
              </a:ext>
            </a:extLst>
          </p:cNvPr>
          <p:cNvSpPr txBox="1">
            <a:spLocks/>
          </p:cNvSpPr>
          <p:nvPr/>
        </p:nvSpPr>
        <p:spPr>
          <a:xfrm>
            <a:off x="6649247" y="5528406"/>
            <a:ext cx="1677029" cy="67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7" name="Title 1">
            <a:extLst>
              <a:ext uri="{FF2B5EF4-FFF2-40B4-BE49-F238E27FC236}">
                <a16:creationId xmlns:a16="http://schemas.microsoft.com/office/drawing/2014/main" id="{AFB92723-F3B4-9D01-146A-F247817B1B8F}"/>
              </a:ext>
            </a:extLst>
          </p:cNvPr>
          <p:cNvSpPr txBox="1">
            <a:spLocks/>
          </p:cNvSpPr>
          <p:nvPr/>
        </p:nvSpPr>
        <p:spPr>
          <a:xfrm>
            <a:off x="7016960" y="1229169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0" name="Title 1">
            <a:extLst>
              <a:ext uri="{FF2B5EF4-FFF2-40B4-BE49-F238E27FC236}">
                <a16:creationId xmlns:a16="http://schemas.microsoft.com/office/drawing/2014/main" id="{2410770D-151F-203D-FB60-2F8136D46C63}"/>
              </a:ext>
            </a:extLst>
          </p:cNvPr>
          <p:cNvSpPr txBox="1">
            <a:spLocks/>
          </p:cNvSpPr>
          <p:nvPr/>
        </p:nvSpPr>
        <p:spPr>
          <a:xfrm>
            <a:off x="2127040" y="1108594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9AC435E-AE5A-9C1B-43F6-736AEC51324F}"/>
              </a:ext>
            </a:extLst>
          </p:cNvPr>
          <p:cNvSpPr txBox="1">
            <a:spLocks/>
          </p:cNvSpPr>
          <p:nvPr/>
        </p:nvSpPr>
        <p:spPr>
          <a:xfrm>
            <a:off x="772052" y="5193173"/>
            <a:ext cx="905603" cy="434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445D39-5796-B871-E1E3-07B06874CBC6}"/>
              </a:ext>
            </a:extLst>
          </p:cNvPr>
          <p:cNvSpPr txBox="1"/>
          <p:nvPr/>
        </p:nvSpPr>
        <p:spPr>
          <a:xfrm>
            <a:off x="7676276" y="6234467"/>
            <a:ext cx="1418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Straight Fit Stretch Twill Pant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#1573 khaki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72C65E-D012-34C8-DCA2-30595354AAB4}"/>
              </a:ext>
            </a:extLst>
          </p:cNvPr>
          <p:cNvSpPr txBox="1"/>
          <p:nvPr/>
        </p:nvSpPr>
        <p:spPr>
          <a:xfrm>
            <a:off x="6150610" y="5847189"/>
            <a:ext cx="13530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Stretch Twill Bermuda Short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#1692 khaki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A59964-D9DA-EC08-1A2C-3AC37BED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295" y="4625307"/>
            <a:ext cx="1066753" cy="1229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367C0D-7938-A497-DC3A-DF7181A5E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627" y="4314066"/>
            <a:ext cx="1037333" cy="1953814"/>
          </a:xfrm>
          <a:prstGeom prst="rect">
            <a:avLst/>
          </a:prstGeom>
        </p:spPr>
      </p:pic>
      <p:pic>
        <p:nvPicPr>
          <p:cNvPr id="41" name="Picture 2" descr="front view of  Reversible Leather Belt">
            <a:extLst>
              <a:ext uri="{FF2B5EF4-FFF2-40B4-BE49-F238E27FC236}">
                <a16:creationId xmlns:a16="http://schemas.microsoft.com/office/drawing/2014/main" id="{5A1E3F35-4A91-7199-1937-F844FAD8B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3801476" y="1817635"/>
            <a:ext cx="1044219" cy="8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C5BD394-4B71-7128-71D9-CA2ED65BF070}"/>
              </a:ext>
            </a:extLst>
          </p:cNvPr>
          <p:cNvSpPr txBox="1"/>
          <p:nvPr/>
        </p:nvSpPr>
        <p:spPr>
          <a:xfrm>
            <a:off x="3647929" y="2657618"/>
            <a:ext cx="142555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*any vendor – black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2D473C-C41B-9FCE-FDDA-80D299F79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425" y="1676661"/>
            <a:ext cx="1386857" cy="163624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DF62DB4-9363-F349-09F9-A314F7611FD2}"/>
              </a:ext>
            </a:extLst>
          </p:cNvPr>
          <p:cNvSpPr txBox="1"/>
          <p:nvPr/>
        </p:nvSpPr>
        <p:spPr>
          <a:xfrm>
            <a:off x="5180184" y="3263925"/>
            <a:ext cx="21122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#1371 navy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B36EBA3-B855-E11E-BFA8-AC3BF1B06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303" y="1625612"/>
            <a:ext cx="1289880" cy="17282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E5EDD04-2BBB-92B0-312F-762516BA56B5}"/>
              </a:ext>
            </a:extLst>
          </p:cNvPr>
          <p:cNvSpPr txBox="1"/>
          <p:nvPr/>
        </p:nvSpPr>
        <p:spPr>
          <a:xfrm>
            <a:off x="7247964" y="3275221"/>
            <a:ext cx="179843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68D9F-5C81-8038-12A9-72A675EAF0AB}"/>
              </a:ext>
            </a:extLst>
          </p:cNvPr>
          <p:cNvSpPr txBox="1"/>
          <p:nvPr/>
        </p:nvSpPr>
        <p:spPr>
          <a:xfrm>
            <a:off x="113654" y="5850891"/>
            <a:ext cx="17272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Knee Pleated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1065 clear blue plaid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D0E6-11E2-D82D-47C2-614775447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81" y="1484649"/>
            <a:ext cx="1318131" cy="1832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2F0551-B2FA-9107-7575-0F2B2F6FC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215" y="4482764"/>
            <a:ext cx="929983" cy="1323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5511CA-8592-D1D1-9498-3A4D29D802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010" y="1579090"/>
            <a:ext cx="1295124" cy="17770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2DFBD5-9017-7A7B-AD97-28BB155B8598}"/>
              </a:ext>
            </a:extLst>
          </p:cNvPr>
          <p:cNvSpPr/>
          <p:nvPr/>
        </p:nvSpPr>
        <p:spPr>
          <a:xfrm>
            <a:off x="0" y="-5075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BD2C7F2-96D3-5B11-284C-B86F5E8F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2" y="196165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BA14BC-A414-C3D2-7948-D872E3AB8542}"/>
              </a:ext>
            </a:extLst>
          </p:cNvPr>
          <p:cNvSpPr txBox="1"/>
          <p:nvPr/>
        </p:nvSpPr>
        <p:spPr>
          <a:xfrm>
            <a:off x="4255478" y="124753"/>
            <a:ext cx="474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 </a:t>
            </a:r>
          </a:p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SCHOOL GIRLS DAILY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9C685-D4CF-8691-94FB-B79EA491F6CF}"/>
              </a:ext>
            </a:extLst>
          </p:cNvPr>
          <p:cNvSpPr txBox="1"/>
          <p:nvPr/>
        </p:nvSpPr>
        <p:spPr>
          <a:xfrm>
            <a:off x="2109736" y="3263925"/>
            <a:ext cx="1295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Pique 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#1012</a:t>
            </a: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navy or blue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79CAA8-7527-C8CB-7095-75529F3C62B7}"/>
              </a:ext>
            </a:extLst>
          </p:cNvPr>
          <p:cNvSpPr txBox="1"/>
          <p:nvPr/>
        </p:nvSpPr>
        <p:spPr>
          <a:xfrm>
            <a:off x="96524" y="3225098"/>
            <a:ext cx="1909193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#1629 navy or white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F16936-E46A-D19B-4388-B4D42BDA97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6940" y="4551395"/>
            <a:ext cx="1120721" cy="1315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ABEF37-1F3E-4CEA-B009-ABCF07E73C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6113" y="4548039"/>
            <a:ext cx="1353456" cy="12902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E49E42-DDF2-0863-18ED-3CEE5CE1600D}"/>
              </a:ext>
            </a:extLst>
          </p:cNvPr>
          <p:cNvSpPr txBox="1"/>
          <p:nvPr/>
        </p:nvSpPr>
        <p:spPr>
          <a:xfrm>
            <a:off x="1926706" y="5872915"/>
            <a:ext cx="1661187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Pleated Two-Tab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#1302 khaki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#1397 plaid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BDA3D8-5E20-1CAA-D611-E125ECBB28E7}"/>
              </a:ext>
            </a:extLst>
          </p:cNvPr>
          <p:cNvSpPr txBox="1"/>
          <p:nvPr/>
        </p:nvSpPr>
        <p:spPr>
          <a:xfrm>
            <a:off x="4243523" y="5864152"/>
            <a:ext cx="14517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Pull-on Kick Pleat Performance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#1703 khaki </a:t>
            </a:r>
          </a:p>
        </p:txBody>
      </p:sp>
    </p:spTree>
    <p:extLst>
      <p:ext uri="{BB962C8B-B14F-4D97-AF65-F5344CB8AC3E}">
        <p14:creationId xmlns:p14="http://schemas.microsoft.com/office/powerpoint/2010/main" val="274859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EDD1-3460-B572-C281-6B82D4C8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7E818E6-6D0C-B69D-D34D-84B2BFEF3D42}"/>
              </a:ext>
            </a:extLst>
          </p:cNvPr>
          <p:cNvSpPr txBox="1">
            <a:spLocks/>
          </p:cNvSpPr>
          <p:nvPr/>
        </p:nvSpPr>
        <p:spPr>
          <a:xfrm>
            <a:off x="7038848" y="4615091"/>
            <a:ext cx="1107439" cy="519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5A6C9-18B7-8972-5A12-9C8944760E99}"/>
              </a:ext>
            </a:extLst>
          </p:cNvPr>
          <p:cNvSpPr txBox="1"/>
          <p:nvPr/>
        </p:nvSpPr>
        <p:spPr>
          <a:xfrm>
            <a:off x="4714191" y="129828"/>
            <a:ext cx="428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2025/2026 UNIFORM GUIDE 6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GIRLS FORMAL</a:t>
            </a:r>
          </a:p>
          <a:p>
            <a:pPr algn="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J.Crew Factory Girls' Knee-High Socks Two-Pack (Navy, Size Large)">
            <a:extLst>
              <a:ext uri="{FF2B5EF4-FFF2-40B4-BE49-F238E27FC236}">
                <a16:creationId xmlns:a16="http://schemas.microsoft.com/office/drawing/2014/main" id="{0F422A8A-7F7F-F81E-9153-D6F7DB357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224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CA8BC7-BDBA-2BDE-2E05-1963E42A78B0}"/>
              </a:ext>
            </a:extLst>
          </p:cNvPr>
          <p:cNvSpPr txBox="1">
            <a:spLocks/>
          </p:cNvSpPr>
          <p:nvPr/>
        </p:nvSpPr>
        <p:spPr>
          <a:xfrm>
            <a:off x="1516750" y="6211652"/>
            <a:ext cx="5797126" cy="438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AF62EDA-1236-102A-B439-5CCEE0FE22FE}"/>
              </a:ext>
            </a:extLst>
          </p:cNvPr>
          <p:cNvSpPr txBox="1">
            <a:spLocks/>
          </p:cNvSpPr>
          <p:nvPr/>
        </p:nvSpPr>
        <p:spPr>
          <a:xfrm>
            <a:off x="5366934" y="6146452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62BEDAD3-E142-7409-21E5-7227CAFD713E}"/>
              </a:ext>
            </a:extLst>
          </p:cNvPr>
          <p:cNvSpPr txBox="1">
            <a:spLocks/>
          </p:cNvSpPr>
          <p:nvPr/>
        </p:nvSpPr>
        <p:spPr>
          <a:xfrm>
            <a:off x="4182923" y="5459326"/>
            <a:ext cx="1062536" cy="651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A7BD93-D1E7-C599-0E0E-A3412058D8F4}"/>
              </a:ext>
            </a:extLst>
          </p:cNvPr>
          <p:cNvSpPr txBox="1"/>
          <p:nvPr/>
        </p:nvSpPr>
        <p:spPr>
          <a:xfrm>
            <a:off x="4709895" y="3142695"/>
            <a:ext cx="1516174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Cross Tie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#10754 clear blue plaid</a:t>
            </a:r>
          </a:p>
          <a:p>
            <a:pPr algn="ctr"/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#10744 navy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52DF1-2480-C55B-D7EC-C661DC6EEFFF}"/>
              </a:ext>
            </a:extLst>
          </p:cNvPr>
          <p:cNvSpPr txBox="1"/>
          <p:nvPr/>
        </p:nvSpPr>
        <p:spPr>
          <a:xfrm>
            <a:off x="7398240" y="6174174"/>
            <a:ext cx="1418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Straight Fit Stretch Twill Pant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#1573 khaki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558FAF-6BD9-D87E-64FC-FAAD34F94449}"/>
              </a:ext>
            </a:extLst>
          </p:cNvPr>
          <p:cNvSpPr txBox="1"/>
          <p:nvPr/>
        </p:nvSpPr>
        <p:spPr>
          <a:xfrm>
            <a:off x="5781424" y="5859415"/>
            <a:ext cx="13530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Stretch Twill Bermuda Short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#1692 khaki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2C6CE9-BC49-07E0-C608-46EBDEAE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50" y="4555880"/>
            <a:ext cx="1066753" cy="1229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9DFA41-8864-0956-AFBE-6E67CB51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94" y="4113617"/>
            <a:ext cx="1037333" cy="1953814"/>
          </a:xfrm>
          <a:prstGeom prst="rect">
            <a:avLst/>
          </a:prstGeom>
        </p:spPr>
      </p:pic>
      <p:pic>
        <p:nvPicPr>
          <p:cNvPr id="27" name="Picture 2" descr="front view of  Reversible Leather Belt">
            <a:extLst>
              <a:ext uri="{FF2B5EF4-FFF2-40B4-BE49-F238E27FC236}">
                <a16:creationId xmlns:a16="http://schemas.microsoft.com/office/drawing/2014/main" id="{3A2EE5D1-A40B-EA42-CC3F-70F067ACF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3694192" y="1573697"/>
            <a:ext cx="1036178" cy="8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EF08CF-0002-871C-BB0F-605BB197D158}"/>
              </a:ext>
            </a:extLst>
          </p:cNvPr>
          <p:cNvSpPr txBox="1"/>
          <p:nvPr/>
        </p:nvSpPr>
        <p:spPr>
          <a:xfrm>
            <a:off x="4657852" y="1806055"/>
            <a:ext cx="1312307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*any vendor – blac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50B3D9-E0CB-F71F-8972-07B260C29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247" y="1280462"/>
            <a:ext cx="1498437" cy="17678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FE20B6E-5E9C-7112-360B-39C7C671F404}"/>
              </a:ext>
            </a:extLst>
          </p:cNvPr>
          <p:cNvSpPr txBox="1"/>
          <p:nvPr/>
        </p:nvSpPr>
        <p:spPr>
          <a:xfrm>
            <a:off x="6263595" y="3013196"/>
            <a:ext cx="1353097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#1371 navy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A0C234C-3E3B-799F-EC51-FF027C938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818" y="1266978"/>
            <a:ext cx="1369505" cy="183493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5B3B3BF-1131-2D0A-8683-B1E563F70B16}"/>
              </a:ext>
            </a:extLst>
          </p:cNvPr>
          <p:cNvSpPr txBox="1"/>
          <p:nvPr/>
        </p:nvSpPr>
        <p:spPr>
          <a:xfrm>
            <a:off x="7791040" y="3036763"/>
            <a:ext cx="117780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#1731 navy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F2CFA5-70E2-B23F-D22B-35AD9F501BBF}"/>
              </a:ext>
            </a:extLst>
          </p:cNvPr>
          <p:cNvSpPr txBox="1"/>
          <p:nvPr/>
        </p:nvSpPr>
        <p:spPr>
          <a:xfrm>
            <a:off x="151677" y="2979770"/>
            <a:ext cx="151617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Long Sleeve Fitted Oxford Shirt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#1706 blue or white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9C9F905-F702-D19A-2EE1-27559B1D7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908" y="1185907"/>
            <a:ext cx="1559203" cy="1725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F90ACA-228A-B52F-19E4-CBCA899D12FC}"/>
              </a:ext>
            </a:extLst>
          </p:cNvPr>
          <p:cNvSpPr txBox="1"/>
          <p:nvPr/>
        </p:nvSpPr>
        <p:spPr>
          <a:xfrm>
            <a:off x="157533" y="5748165"/>
            <a:ext cx="1815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Knee Pleated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1065 clear blue plaid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4B720-5575-B160-755C-EC52C1C93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99" y="4399688"/>
            <a:ext cx="929983" cy="1323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764FE-1421-06B2-F90E-EF8F07AD2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189" y="2711393"/>
            <a:ext cx="1131617" cy="13183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DA76A1-3042-2E55-200C-C763C6213124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729ED4-93E3-8B21-D87F-14E841FA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64F02F-EF09-5996-92DC-C5B5A3BD0E42}"/>
              </a:ext>
            </a:extLst>
          </p:cNvPr>
          <p:cNvSpPr txBox="1"/>
          <p:nvPr/>
        </p:nvSpPr>
        <p:spPr>
          <a:xfrm>
            <a:off x="3897923" y="129828"/>
            <a:ext cx="510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 </a:t>
            </a:r>
          </a:p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SCHOOL GIRLS FORMAL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AD919-A8C4-B182-AB08-BD8C1EFE0E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1004" y="4432864"/>
            <a:ext cx="1193439" cy="13152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EA255C-5686-8AE7-49A4-EB06D89C06FB}"/>
              </a:ext>
            </a:extLst>
          </p:cNvPr>
          <p:cNvSpPr txBox="1"/>
          <p:nvPr/>
        </p:nvSpPr>
        <p:spPr>
          <a:xfrm>
            <a:off x="2154685" y="5794577"/>
            <a:ext cx="1550942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Pleated Two-Tab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1302 khaki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8B9BAB-6976-AD51-FA5C-178452D4AE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5655" y="4495037"/>
            <a:ext cx="1353456" cy="12902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9935DB-47E1-F4B5-690E-CC7237BAE667}"/>
              </a:ext>
            </a:extLst>
          </p:cNvPr>
          <p:cNvSpPr txBox="1"/>
          <p:nvPr/>
        </p:nvSpPr>
        <p:spPr>
          <a:xfrm>
            <a:off x="3935655" y="5835140"/>
            <a:ext cx="144439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Pull-on Kick Pleat Performance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1703 khaki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C67AD7-3E31-A956-FFE9-1626424F602A}"/>
              </a:ext>
            </a:extLst>
          </p:cNvPr>
          <p:cNvSpPr txBox="1"/>
          <p:nvPr/>
        </p:nvSpPr>
        <p:spPr>
          <a:xfrm>
            <a:off x="1772414" y="2965179"/>
            <a:ext cx="1605945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Fitted Oxford Shirt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#1707 short sleeve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7874C2A-4557-EDEF-44B9-2656AA2B35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8212" y="1239433"/>
            <a:ext cx="1516174" cy="17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6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A0383-CC37-4932-D0DA-85799C11A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FAA319-E565-7BC3-B3C0-ACCAA901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61" y="1199718"/>
            <a:ext cx="1819635" cy="2258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03CD41-6706-9686-BAD2-C694D3FF3281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2025/2026 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BOYS DAILY</a:t>
            </a:r>
          </a:p>
        </p:txBody>
      </p:sp>
      <p:pic>
        <p:nvPicPr>
          <p:cNvPr id="3074" name="Picture 2" descr="front view of  Reversible Leather Belt">
            <a:extLst>
              <a:ext uri="{FF2B5EF4-FFF2-40B4-BE49-F238E27FC236}">
                <a16:creationId xmlns:a16="http://schemas.microsoft.com/office/drawing/2014/main" id="{8DA08961-A1FF-D044-CB08-FB40E8AC3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4469741" y="2159651"/>
            <a:ext cx="788850" cy="6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5D4C8CC1-04E0-A7F5-8F2B-228A941FD8D3}"/>
              </a:ext>
            </a:extLst>
          </p:cNvPr>
          <p:cNvSpPr txBox="1">
            <a:spLocks/>
          </p:cNvSpPr>
          <p:nvPr/>
        </p:nvSpPr>
        <p:spPr>
          <a:xfrm>
            <a:off x="320027" y="5724744"/>
            <a:ext cx="1282936" cy="320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3F64A48-E43A-CCA7-A2F0-90C9F9BE151C}"/>
              </a:ext>
            </a:extLst>
          </p:cNvPr>
          <p:cNvSpPr txBox="1">
            <a:spLocks/>
          </p:cNvSpPr>
          <p:nvPr/>
        </p:nvSpPr>
        <p:spPr>
          <a:xfrm>
            <a:off x="6626050" y="5611634"/>
            <a:ext cx="1169742" cy="622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6DDC9E-FBA2-6694-A4CF-0D55134D1226}"/>
              </a:ext>
            </a:extLst>
          </p:cNvPr>
          <p:cNvSpPr txBox="1">
            <a:spLocks/>
          </p:cNvSpPr>
          <p:nvPr/>
        </p:nvSpPr>
        <p:spPr>
          <a:xfrm>
            <a:off x="2559536" y="1227480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CA2B7-CFE5-0E13-1588-147D68534951}"/>
              </a:ext>
            </a:extLst>
          </p:cNvPr>
          <p:cNvSpPr txBox="1"/>
          <p:nvPr/>
        </p:nvSpPr>
        <p:spPr>
          <a:xfrm>
            <a:off x="6017614" y="5016774"/>
            <a:ext cx="17200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Boys’ Straight Fit Stretch Twill Pant</a:t>
            </a:r>
          </a:p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#1694 khaki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A4286C3-889B-3094-3F12-1FC58930B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646" y="4144412"/>
            <a:ext cx="1214576" cy="26154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3DA94C-FBE9-1CF6-9D52-2976143CC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9" y="1138621"/>
            <a:ext cx="1909193" cy="231969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B97E50-0D7D-98B5-836E-2939DC5B0CE4}"/>
              </a:ext>
            </a:extLst>
          </p:cNvPr>
          <p:cNvSpPr txBox="1"/>
          <p:nvPr/>
        </p:nvSpPr>
        <p:spPr>
          <a:xfrm>
            <a:off x="4353403" y="3326456"/>
            <a:ext cx="10657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en-US" sz="11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any vendor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black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61796A-9EDC-9E16-8C56-98A6D4D8A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700" y="4477794"/>
            <a:ext cx="1288634" cy="1462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E54BA-3C6E-AFCE-C914-54B45B21CF6B}"/>
              </a:ext>
            </a:extLst>
          </p:cNvPr>
          <p:cNvSpPr txBox="1"/>
          <p:nvPr/>
        </p:nvSpPr>
        <p:spPr>
          <a:xfrm>
            <a:off x="6031437" y="3269803"/>
            <a:ext cx="1141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#1731 navy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46B3F-639B-60FA-8182-3402662644C7}"/>
              </a:ext>
            </a:extLst>
          </p:cNvPr>
          <p:cNvSpPr txBox="1"/>
          <p:nvPr/>
        </p:nvSpPr>
        <p:spPr>
          <a:xfrm>
            <a:off x="2495352" y="5042247"/>
            <a:ext cx="130820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Boys’ Flat Front Stretch Twill Short</a:t>
            </a:r>
          </a:p>
          <a:p>
            <a:pPr algn="ctr"/>
            <a:r>
              <a:rPr lang="en-US" sz="10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#1699 khaki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8F7F8-5C0B-A07D-38AF-9847C40C5276}"/>
              </a:ext>
            </a:extLst>
          </p:cNvPr>
          <p:cNvSpPr txBox="1"/>
          <p:nvPr/>
        </p:nvSpPr>
        <p:spPr>
          <a:xfrm>
            <a:off x="7713785" y="3269803"/>
            <a:ext cx="10693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Sweater Vest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#1029 navy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EF2DEF-706F-DA80-4A67-02C360ED0E94}"/>
              </a:ext>
            </a:extLst>
          </p:cNvPr>
          <p:cNvGrpSpPr/>
          <p:nvPr/>
        </p:nvGrpSpPr>
        <p:grpSpPr>
          <a:xfrm>
            <a:off x="7637514" y="1353872"/>
            <a:ext cx="1129871" cy="1889193"/>
            <a:chOff x="7298689" y="1966822"/>
            <a:chExt cx="1129871" cy="18891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CD8927-609F-D41E-1B54-E4AD9D96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98689" y="1966822"/>
              <a:ext cx="1129871" cy="188919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8A260F-0822-6445-3410-48DD49C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41375" y="2412278"/>
              <a:ext cx="205271" cy="239482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6FBB16A-2C9E-CFC6-2B44-F778A4F8C472}"/>
              </a:ext>
            </a:extLst>
          </p:cNvPr>
          <p:cNvSpPr/>
          <p:nvPr/>
        </p:nvSpPr>
        <p:spPr>
          <a:xfrm>
            <a:off x="0" y="10748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C00C42A-4866-2484-65F3-7BC2D1DF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3" y="3536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EDDC25-4877-3495-68DB-1A80BE8863E3}"/>
              </a:ext>
            </a:extLst>
          </p:cNvPr>
          <p:cNvSpPr txBox="1"/>
          <p:nvPr/>
        </p:nvSpPr>
        <p:spPr>
          <a:xfrm>
            <a:off x="4485660" y="98108"/>
            <a:ext cx="451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 </a:t>
            </a:r>
          </a:p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SCHOOL BOYS DAILY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F7059-D77C-56C6-0D11-5EACE7A1F9A7}"/>
              </a:ext>
            </a:extLst>
          </p:cNvPr>
          <p:cNvSpPr txBox="1"/>
          <p:nvPr/>
        </p:nvSpPr>
        <p:spPr>
          <a:xfrm>
            <a:off x="230810" y="3342900"/>
            <a:ext cx="1909193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#1629 navy or white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078C40-3B54-4214-CBE1-E0A808640DD1}"/>
              </a:ext>
            </a:extLst>
          </p:cNvPr>
          <p:cNvSpPr txBox="1"/>
          <p:nvPr/>
        </p:nvSpPr>
        <p:spPr>
          <a:xfrm>
            <a:off x="2333098" y="3332851"/>
            <a:ext cx="1295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Pique 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#1012</a:t>
            </a: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navy or blue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8D2970-3E21-DF59-2104-0A8D65F458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6960" y="1287228"/>
            <a:ext cx="1755487" cy="207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77223-83AD-E472-9743-0287C3634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420FF1A-56E5-FEC9-118D-2642EA26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15" y="1225796"/>
            <a:ext cx="1768576" cy="20453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A22CED-BF5A-85B9-0598-CA7C734C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19" y="4705294"/>
            <a:ext cx="616362" cy="1671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80441-353C-FDF0-D0D3-1EE69842E594}"/>
              </a:ext>
            </a:extLst>
          </p:cNvPr>
          <p:cNvSpPr txBox="1"/>
          <p:nvPr/>
        </p:nvSpPr>
        <p:spPr>
          <a:xfrm>
            <a:off x="4714191" y="129828"/>
            <a:ext cx="428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2025/2026 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BOYS FORMAL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C855142-0CEF-F98F-A801-EA3658DD4E99}"/>
              </a:ext>
            </a:extLst>
          </p:cNvPr>
          <p:cNvSpPr txBox="1">
            <a:spLocks/>
          </p:cNvSpPr>
          <p:nvPr/>
        </p:nvSpPr>
        <p:spPr>
          <a:xfrm>
            <a:off x="345782" y="4942735"/>
            <a:ext cx="2423901" cy="616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0400EB-5B19-25BC-570B-52A542AE6C21}"/>
              </a:ext>
            </a:extLst>
          </p:cNvPr>
          <p:cNvSpPr txBox="1"/>
          <p:nvPr/>
        </p:nvSpPr>
        <p:spPr>
          <a:xfrm>
            <a:off x="3919330" y="6293129"/>
            <a:ext cx="1361869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endParaRPr lang="en-US" sz="100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#1030 clear blue plaid</a:t>
            </a:r>
            <a:endParaRPr lang="en-US" sz="100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front view of  Reversible Leather Belt">
            <a:extLst>
              <a:ext uri="{FF2B5EF4-FFF2-40B4-BE49-F238E27FC236}">
                <a16:creationId xmlns:a16="http://schemas.microsoft.com/office/drawing/2014/main" id="{2328725C-43A0-69BD-71C0-B7F780EE6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4067142" y="3203067"/>
            <a:ext cx="1019587" cy="7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14B1F4-F412-659C-3377-3F19D6E9692B}"/>
              </a:ext>
            </a:extLst>
          </p:cNvPr>
          <p:cNvSpPr txBox="1"/>
          <p:nvPr/>
        </p:nvSpPr>
        <p:spPr>
          <a:xfrm>
            <a:off x="1597173" y="5250808"/>
            <a:ext cx="15012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Boys’ Straight Fit Stretch Twill Pant</a:t>
            </a:r>
          </a:p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#1694 khaki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DEA5F9-53D3-32A8-9155-50C5A42CB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91" y="4508740"/>
            <a:ext cx="1065727" cy="22949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9E8233-0C9B-4EBF-C7D1-1ADFB565392D}"/>
              </a:ext>
            </a:extLst>
          </p:cNvPr>
          <p:cNvSpPr txBox="1"/>
          <p:nvPr/>
        </p:nvSpPr>
        <p:spPr>
          <a:xfrm>
            <a:off x="3816907" y="3977051"/>
            <a:ext cx="1494970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vendor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black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052218-1B7B-2B90-EB22-C684AB50F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617" y="4508740"/>
            <a:ext cx="1288634" cy="14625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DDD724-AC71-C589-22A9-F8DEADFCB178}"/>
              </a:ext>
            </a:extLst>
          </p:cNvPr>
          <p:cNvSpPr txBox="1"/>
          <p:nvPr/>
        </p:nvSpPr>
        <p:spPr>
          <a:xfrm>
            <a:off x="6796197" y="6008435"/>
            <a:ext cx="128863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Boys’ Flat Front Stretch Twill Short</a:t>
            </a:r>
          </a:p>
          <a:p>
            <a:pPr algn="ctr"/>
            <a:r>
              <a:rPr lang="en-US" sz="10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#1699 khaki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A11164-E47B-2D8C-670B-EB4758B6D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1287" y="1125087"/>
            <a:ext cx="1819635" cy="2348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35EEC-75D1-2BCA-21BF-08F62B37C29A}"/>
              </a:ext>
            </a:extLst>
          </p:cNvPr>
          <p:cNvSpPr txBox="1"/>
          <p:nvPr/>
        </p:nvSpPr>
        <p:spPr>
          <a:xfrm>
            <a:off x="7722061" y="3271193"/>
            <a:ext cx="12255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Sweater Vest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#1029 navy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5E76E0-D7A4-081B-F16A-9B40556EFE52}"/>
              </a:ext>
            </a:extLst>
          </p:cNvPr>
          <p:cNvGrpSpPr/>
          <p:nvPr/>
        </p:nvGrpSpPr>
        <p:grpSpPr>
          <a:xfrm>
            <a:off x="7774529" y="1267859"/>
            <a:ext cx="1129871" cy="1889193"/>
            <a:chOff x="7298689" y="1966822"/>
            <a:chExt cx="1129871" cy="18891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8C702C-48CE-6381-C3DE-CED46D1A7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8689" y="1966822"/>
              <a:ext cx="1129871" cy="18891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316A6F-F495-6ADC-F8E5-BD5EC317E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1375" y="2412278"/>
              <a:ext cx="205271" cy="23948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E7467-D8A5-78B2-AF48-BD4167316CA5}"/>
              </a:ext>
            </a:extLst>
          </p:cNvPr>
          <p:cNvSpPr/>
          <p:nvPr/>
        </p:nvSpPr>
        <p:spPr>
          <a:xfrm>
            <a:off x="-13888" y="-17418"/>
            <a:ext cx="9144000" cy="114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64D712D-DCED-3714-03D0-9C7781A0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3" y="3536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C76EA8-0C39-6D2F-5F23-1FBC7AF8B9AC}"/>
              </a:ext>
            </a:extLst>
          </p:cNvPr>
          <p:cNvSpPr txBox="1"/>
          <p:nvPr/>
        </p:nvSpPr>
        <p:spPr>
          <a:xfrm>
            <a:off x="4402983" y="79822"/>
            <a:ext cx="4670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 </a:t>
            </a:r>
          </a:p>
          <a:p>
            <a:pPr algn="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SCHOOL BOYS DAILY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907E4-A196-2C0E-8466-52EB5DEC79C7}"/>
              </a:ext>
            </a:extLst>
          </p:cNvPr>
          <p:cNvSpPr txBox="1"/>
          <p:nvPr/>
        </p:nvSpPr>
        <p:spPr>
          <a:xfrm>
            <a:off x="333954" y="3354406"/>
            <a:ext cx="151617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Long Sleeve Fitted Oxford Shirt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#1017 blue or white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CFAD2-2A74-1989-7767-EF67AD4B17EB}"/>
              </a:ext>
            </a:extLst>
          </p:cNvPr>
          <p:cNvSpPr txBox="1"/>
          <p:nvPr/>
        </p:nvSpPr>
        <p:spPr>
          <a:xfrm>
            <a:off x="2104015" y="3371902"/>
            <a:ext cx="1605945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Fitted Oxford Shirt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#1707 short sleeve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4E4A87-59B2-3B90-B767-9D9D31FD5E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181" y="1286571"/>
            <a:ext cx="1768575" cy="19846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FBA312-A52B-E9B1-EF27-2D0F8171F410}"/>
              </a:ext>
            </a:extLst>
          </p:cNvPr>
          <p:cNvSpPr txBox="1"/>
          <p:nvPr/>
        </p:nvSpPr>
        <p:spPr>
          <a:xfrm>
            <a:off x="5593497" y="3354406"/>
            <a:ext cx="179843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8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2759-7816-6DE8-B061-4020D8F22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A387E7F-E49A-5D3A-062D-BC294FBF72D4}"/>
              </a:ext>
            </a:extLst>
          </p:cNvPr>
          <p:cNvSpPr/>
          <p:nvPr/>
        </p:nvSpPr>
        <p:spPr>
          <a:xfrm>
            <a:off x="4293162" y="2904048"/>
            <a:ext cx="4757565" cy="390129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890699-CCD7-EAEC-79CF-64083F1C9ED8}"/>
              </a:ext>
            </a:extLst>
          </p:cNvPr>
          <p:cNvSpPr/>
          <p:nvPr/>
        </p:nvSpPr>
        <p:spPr>
          <a:xfrm>
            <a:off x="4293163" y="2046219"/>
            <a:ext cx="4757564" cy="80512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 ACCEPTABLE:</a:t>
            </a:r>
          </a:p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Boots, Dress shoes, or Barefoot Five-Toed shoes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DC42AB-9747-85FB-0911-23A8447F8074}"/>
              </a:ext>
            </a:extLst>
          </p:cNvPr>
          <p:cNvSpPr/>
          <p:nvPr/>
        </p:nvSpPr>
        <p:spPr>
          <a:xfrm>
            <a:off x="115683" y="2904048"/>
            <a:ext cx="3879767" cy="3901296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79D80-9642-3E1A-AF38-AD14BCA55E61}"/>
              </a:ext>
            </a:extLst>
          </p:cNvPr>
          <p:cNvSpPr/>
          <p:nvPr/>
        </p:nvSpPr>
        <p:spPr>
          <a:xfrm>
            <a:off x="0" y="-35782"/>
            <a:ext cx="9144000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F9C875-21C6-B733-4E10-E847E72F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7D264-9386-1A1B-4682-2B34A65875FD}"/>
              </a:ext>
            </a:extLst>
          </p:cNvPr>
          <p:cNvSpPr txBox="1"/>
          <p:nvPr/>
        </p:nvSpPr>
        <p:spPr>
          <a:xfrm>
            <a:off x="5808785" y="137337"/>
            <a:ext cx="298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SOCKS &amp; SHOES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C9E5D4-2654-AD96-C9F7-F00B590A1ED4}"/>
              </a:ext>
            </a:extLst>
          </p:cNvPr>
          <p:cNvSpPr txBox="1">
            <a:spLocks/>
          </p:cNvSpPr>
          <p:nvPr/>
        </p:nvSpPr>
        <p:spPr>
          <a:xfrm>
            <a:off x="2538286" y="6226407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B521FF-2653-C28B-0D07-D28C44D10B01}"/>
              </a:ext>
            </a:extLst>
          </p:cNvPr>
          <p:cNvSpPr txBox="1">
            <a:spLocks/>
          </p:cNvSpPr>
          <p:nvPr/>
        </p:nvSpPr>
        <p:spPr>
          <a:xfrm>
            <a:off x="5231219" y="5074952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BC67C-A78D-E7C6-5E3C-A4A8A6BF6D6F}"/>
              </a:ext>
            </a:extLst>
          </p:cNvPr>
          <p:cNvSpPr txBox="1"/>
          <p:nvPr/>
        </p:nvSpPr>
        <p:spPr>
          <a:xfrm>
            <a:off x="1946030" y="1132167"/>
            <a:ext cx="4983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School Shoes Requirements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B63F2-F34D-CE76-FD1D-E3AC3D329D44}"/>
              </a:ext>
            </a:extLst>
          </p:cNvPr>
          <p:cNvSpPr txBox="1"/>
          <p:nvPr/>
        </p:nvSpPr>
        <p:spPr>
          <a:xfrm>
            <a:off x="308255" y="1551660"/>
            <a:ext cx="8635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all white or all black.  Scholars may wear dress shoes but must have athletic shoes to wear for PE. </a:t>
            </a:r>
          </a:p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style white, black or navy socks are permitted.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FCDFE-B03C-3DAE-75BC-F1A4AEEFA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03" y="3429000"/>
            <a:ext cx="2110765" cy="1431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6B2474-AA2C-3031-00A9-49B37D8C7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572" y="5029674"/>
            <a:ext cx="2195257" cy="1351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890F2-DEE7-09C8-3DF2-0C59E1056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163" y="4964124"/>
            <a:ext cx="1933778" cy="1749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00E11C-5ECD-5EFE-6727-95F51DCE0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315" y="2932717"/>
            <a:ext cx="1570857" cy="1706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8EFEAE-7E46-941B-728C-99CDAD9C5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0843" y="5767162"/>
            <a:ext cx="2093404" cy="1002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009523-A3DF-EAA3-773D-F25D60CA38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4199" y="2932717"/>
            <a:ext cx="1933778" cy="12875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2FE992C-6BAE-3BFD-FDFF-5EAAEE37F270}"/>
              </a:ext>
            </a:extLst>
          </p:cNvPr>
          <p:cNvSpPr/>
          <p:nvPr/>
        </p:nvSpPr>
        <p:spPr>
          <a:xfrm>
            <a:off x="87788" y="2046219"/>
            <a:ext cx="3935559" cy="796069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Acceptable</a:t>
            </a:r>
          </a:p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&amp; White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F74C51-5D8B-465B-ED7E-F1B98A8913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4855" y="4701373"/>
            <a:ext cx="1765486" cy="12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0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CA007-7C7B-D519-DEDC-8CBD4698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BFF86-2043-D3A8-1A75-CD4FED8EAEBF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A2169-4398-E712-4882-B07C7387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63" y="6367429"/>
            <a:ext cx="1547097" cy="48738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Plaid Box Pleat Jumper</a:t>
            </a:r>
            <a:br>
              <a:rPr lang="en-US" sz="1000" b="0" i="0" dirty="0">
                <a:solidFill>
                  <a:srgbClr val="0022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 # 1687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B4225C-22BB-4AE2-4EC0-8E118C49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7" y="244231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DD6556F-DE91-7A47-1F61-9B09F18EFA70}"/>
              </a:ext>
            </a:extLst>
          </p:cNvPr>
          <p:cNvSpPr txBox="1">
            <a:spLocks/>
          </p:cNvSpPr>
          <p:nvPr/>
        </p:nvSpPr>
        <p:spPr>
          <a:xfrm>
            <a:off x="1119620" y="2575744"/>
            <a:ext cx="1083015" cy="466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Pan Polo </a:t>
            </a:r>
          </a:p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#1700 white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24856-F053-D9EB-B7DA-1FDDB8DCE2A3}"/>
              </a:ext>
            </a:extLst>
          </p:cNvPr>
          <p:cNvSpPr txBox="1"/>
          <p:nvPr/>
        </p:nvSpPr>
        <p:spPr>
          <a:xfrm>
            <a:off x="5864639" y="129828"/>
            <a:ext cx="313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- 2nd GIRLS DAILY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ADBC340-AFC3-A8A9-EA6C-A0F9F6BAE502}"/>
              </a:ext>
            </a:extLst>
          </p:cNvPr>
          <p:cNvSpPr txBox="1">
            <a:spLocks/>
          </p:cNvSpPr>
          <p:nvPr/>
        </p:nvSpPr>
        <p:spPr>
          <a:xfrm>
            <a:off x="2840824" y="6309688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A8CFD4E-0738-E234-5C26-E4A3897FBB79}"/>
              </a:ext>
            </a:extLst>
          </p:cNvPr>
          <p:cNvSpPr txBox="1">
            <a:spLocks/>
          </p:cNvSpPr>
          <p:nvPr/>
        </p:nvSpPr>
        <p:spPr>
          <a:xfrm>
            <a:off x="7954108" y="6240516"/>
            <a:ext cx="1039334" cy="436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29C8F97-44D8-A19F-2EAA-D931B9076CBE}"/>
              </a:ext>
            </a:extLst>
          </p:cNvPr>
          <p:cNvSpPr txBox="1">
            <a:spLocks/>
          </p:cNvSpPr>
          <p:nvPr/>
        </p:nvSpPr>
        <p:spPr>
          <a:xfrm>
            <a:off x="4628072" y="1469726"/>
            <a:ext cx="964794" cy="464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F744138-7FB8-549A-2149-AF9C1B507A4D}"/>
              </a:ext>
            </a:extLst>
          </p:cNvPr>
          <p:cNvSpPr txBox="1">
            <a:spLocks/>
          </p:cNvSpPr>
          <p:nvPr/>
        </p:nvSpPr>
        <p:spPr>
          <a:xfrm>
            <a:off x="7281579" y="1471678"/>
            <a:ext cx="873100" cy="546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76AC5E-6D41-BCA2-F33C-7E4083A61179}"/>
              </a:ext>
            </a:extLst>
          </p:cNvPr>
          <p:cNvSpPr txBox="1"/>
          <p:nvPr/>
        </p:nvSpPr>
        <p:spPr>
          <a:xfrm>
            <a:off x="5493783" y="5782498"/>
            <a:ext cx="1167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Straight Fit Stretch Twill Pant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#1573 khaki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AC4DB7-BB18-FB25-698A-AD4C238EFB8A}"/>
              </a:ext>
            </a:extLst>
          </p:cNvPr>
          <p:cNvSpPr txBox="1"/>
          <p:nvPr/>
        </p:nvSpPr>
        <p:spPr>
          <a:xfrm>
            <a:off x="5789004" y="4508996"/>
            <a:ext cx="13669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Stretch Twill Bermuda Short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#1692 khaki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5FDB53-1B04-4CFB-57E4-5711F7776374}"/>
              </a:ext>
            </a:extLst>
          </p:cNvPr>
          <p:cNvSpPr txBox="1"/>
          <p:nvPr/>
        </p:nvSpPr>
        <p:spPr>
          <a:xfrm>
            <a:off x="2194071" y="4453787"/>
            <a:ext cx="1625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Knee Pleated Skirt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1065 clear blue plaid </a:t>
            </a: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7558CC11-6417-B90E-47F3-FCA14A158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638" y="3360636"/>
            <a:ext cx="1019940" cy="1166603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F290C0EF-59E7-1471-CDF4-C288B6553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724" y="5120946"/>
            <a:ext cx="928640" cy="1656140"/>
          </a:xfrm>
          <a:prstGeom prst="rect">
            <a:avLst/>
          </a:prstGeom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459398C8-F917-8521-377E-DF2BA2007B44}"/>
              </a:ext>
            </a:extLst>
          </p:cNvPr>
          <p:cNvSpPr txBox="1"/>
          <p:nvPr/>
        </p:nvSpPr>
        <p:spPr>
          <a:xfrm>
            <a:off x="2358107" y="2465196"/>
            <a:ext cx="10810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#1629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navy or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6366D7-8DAD-6B5E-C1A2-1182E9B51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750" y="1144410"/>
            <a:ext cx="1104625" cy="13857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327FD7C-4131-526C-509F-9E5B17408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686" y="1133227"/>
            <a:ext cx="1251949" cy="15362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EAEEC0-A94E-2076-3476-FFCDACD437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1421" y="3348303"/>
            <a:ext cx="839586" cy="1104318"/>
          </a:xfrm>
          <a:prstGeom prst="rect">
            <a:avLst/>
          </a:prstGeom>
        </p:spPr>
      </p:pic>
      <p:pic>
        <p:nvPicPr>
          <p:cNvPr id="39" name="Picture 2" descr="front view of  Reversible Leather Belt">
            <a:extLst>
              <a:ext uri="{FF2B5EF4-FFF2-40B4-BE49-F238E27FC236}">
                <a16:creationId xmlns:a16="http://schemas.microsoft.com/office/drawing/2014/main" id="{C5A18F82-DCB9-F99F-22A8-659B9568A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75458" y="4333474"/>
            <a:ext cx="836471" cy="6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308658D-5A2F-6C46-E285-17E43C9A8B6F}"/>
              </a:ext>
            </a:extLst>
          </p:cNvPr>
          <p:cNvSpPr txBox="1"/>
          <p:nvPr/>
        </p:nvSpPr>
        <p:spPr>
          <a:xfrm>
            <a:off x="137267" y="4996509"/>
            <a:ext cx="7213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Black 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*any vendor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AF70D2-9267-1E4F-1606-BA64B0561E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0339" y="1225722"/>
            <a:ext cx="1169653" cy="14437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B432EC-F9D5-E42F-62E2-B9AFD7A7BFBA}"/>
              </a:ext>
            </a:extLst>
          </p:cNvPr>
          <p:cNvSpPr txBox="1"/>
          <p:nvPr/>
        </p:nvSpPr>
        <p:spPr>
          <a:xfrm>
            <a:off x="6421080" y="2607970"/>
            <a:ext cx="1321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#1371 navy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066480-F1E5-1A3D-3F0C-7833F9284F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4823" y="1189977"/>
            <a:ext cx="1136203" cy="15223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D2528FE-D04C-0C2C-E344-A6D95A479BE9}"/>
              </a:ext>
            </a:extLst>
          </p:cNvPr>
          <p:cNvSpPr txBox="1"/>
          <p:nvPr/>
        </p:nvSpPr>
        <p:spPr>
          <a:xfrm>
            <a:off x="7964823" y="2644627"/>
            <a:ext cx="116743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#1731 navy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6CF782-7E6C-DBFC-4778-B8217318C1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725" y="4333474"/>
            <a:ext cx="1142105" cy="2096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1EB87-CE49-3703-9C5C-EC1A579169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1035" y="3361129"/>
            <a:ext cx="1027858" cy="1123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851F76-1003-F63D-D2CC-35C2575AFA8B}"/>
              </a:ext>
            </a:extLst>
          </p:cNvPr>
          <p:cNvSpPr txBox="1"/>
          <p:nvPr/>
        </p:nvSpPr>
        <p:spPr>
          <a:xfrm>
            <a:off x="7626912" y="4500377"/>
            <a:ext cx="116743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Pleated Two-Tab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1302 khaki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DB3518-16AF-6D87-BA84-2BA00F9034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9992" y="3317772"/>
            <a:ext cx="1066753" cy="1166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D6F969-754B-FD6E-5C7C-8F5BA8B650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5718" y="5054649"/>
            <a:ext cx="1167436" cy="18548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536356-A814-1607-FF62-FA3F5517A04D}"/>
              </a:ext>
            </a:extLst>
          </p:cNvPr>
          <p:cNvSpPr txBox="1"/>
          <p:nvPr/>
        </p:nvSpPr>
        <p:spPr>
          <a:xfrm>
            <a:off x="3267901" y="5768192"/>
            <a:ext cx="12289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Slim Fit Stretch Twill Pant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#1417 khaki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9DEDF8-2435-7286-2ECD-3418DE5C5728}"/>
              </a:ext>
            </a:extLst>
          </p:cNvPr>
          <p:cNvSpPr txBox="1"/>
          <p:nvPr/>
        </p:nvSpPr>
        <p:spPr>
          <a:xfrm>
            <a:off x="3923444" y="4453787"/>
            <a:ext cx="1712792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Pleated Two-Tab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1703 khaki  #1397 Plaid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290C72C-8125-8198-8FE4-A064CAA45A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33301" y="1189977"/>
            <a:ext cx="1115468" cy="138576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83E16E8-351C-565E-3DC6-6DB0AEBB8B52}"/>
              </a:ext>
            </a:extLst>
          </p:cNvPr>
          <p:cNvSpPr txBox="1"/>
          <p:nvPr/>
        </p:nvSpPr>
        <p:spPr>
          <a:xfrm>
            <a:off x="3590852" y="2547169"/>
            <a:ext cx="11579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Pique 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navy or blue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1159C4F-CB00-475F-2531-7FD29315DF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3884" y="1240466"/>
            <a:ext cx="1217841" cy="134109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4A0BE5B-4F2B-5341-D405-7A971800D8E3}"/>
              </a:ext>
            </a:extLst>
          </p:cNvPr>
          <p:cNvSpPr txBox="1"/>
          <p:nvPr/>
        </p:nvSpPr>
        <p:spPr>
          <a:xfrm>
            <a:off x="4953215" y="2569135"/>
            <a:ext cx="11240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Long Sleeve Pique Polo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#1009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navy or blue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4A81AEE-92EE-E77E-0CF9-1A479EC182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07" y="2081971"/>
            <a:ext cx="906551" cy="106554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F0462FB-0569-B344-9FB1-26CD54B846E6}"/>
              </a:ext>
            </a:extLst>
          </p:cNvPr>
          <p:cNvSpPr txBox="1"/>
          <p:nvPr/>
        </p:nvSpPr>
        <p:spPr>
          <a:xfrm>
            <a:off x="-35282" y="3094201"/>
            <a:ext cx="10810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Adjustable Cross Tie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#10754 or #10744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151D42E-8CD0-44E4-A9CF-7EAAF4986E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97078" y="5054649"/>
            <a:ext cx="853992" cy="180335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F1E0EEA-49AE-1E75-35EB-4DEAB56D1848}"/>
              </a:ext>
            </a:extLst>
          </p:cNvPr>
          <p:cNvSpPr txBox="1"/>
          <p:nvPr/>
        </p:nvSpPr>
        <p:spPr>
          <a:xfrm>
            <a:off x="7810687" y="5768192"/>
            <a:ext cx="1167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Pull-On </a:t>
            </a: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Fitch Stretch Twill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Pant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#1693 khaki</a:t>
            </a:r>
          </a:p>
        </p:txBody>
      </p:sp>
    </p:spTree>
    <p:extLst>
      <p:ext uri="{BB962C8B-B14F-4D97-AF65-F5344CB8AC3E}">
        <p14:creationId xmlns:p14="http://schemas.microsoft.com/office/powerpoint/2010/main" val="117763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6D656-CDB1-513D-3BF4-964F22132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47CBC-9CB2-829E-6477-3E65CB20A419}"/>
              </a:ext>
            </a:extLst>
          </p:cNvPr>
          <p:cNvSpPr/>
          <p:nvPr/>
        </p:nvSpPr>
        <p:spPr>
          <a:xfrm>
            <a:off x="0" y="-12989"/>
            <a:ext cx="9152145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1EBBF2-C601-8381-EFD9-DDB87793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1985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0278F60-8B7B-05CB-A37A-C48540B65C90}"/>
              </a:ext>
            </a:extLst>
          </p:cNvPr>
          <p:cNvSpPr txBox="1">
            <a:spLocks/>
          </p:cNvSpPr>
          <p:nvPr/>
        </p:nvSpPr>
        <p:spPr>
          <a:xfrm>
            <a:off x="7038848" y="4615091"/>
            <a:ext cx="1107439" cy="519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9CAF9-BA38-9BB6-413E-75D3BC429BB4}"/>
              </a:ext>
            </a:extLst>
          </p:cNvPr>
          <p:cNvSpPr txBox="1"/>
          <p:nvPr/>
        </p:nvSpPr>
        <p:spPr>
          <a:xfrm>
            <a:off x="5433646" y="129828"/>
            <a:ext cx="356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- 2nd GIRLS FORMAL</a:t>
            </a:r>
          </a:p>
        </p:txBody>
      </p:sp>
      <p:sp>
        <p:nvSpPr>
          <p:cNvPr id="6" name="AutoShape 2" descr="J.Crew Factory Girls' Knee-High Socks Two-Pack (Navy, Size Large)">
            <a:extLst>
              <a:ext uri="{FF2B5EF4-FFF2-40B4-BE49-F238E27FC236}">
                <a16:creationId xmlns:a16="http://schemas.microsoft.com/office/drawing/2014/main" id="{D90BD2AC-B8DC-B809-973C-A4DB7D4641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224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DF27194-0272-CD5D-631C-360A1A50D8F8}"/>
              </a:ext>
            </a:extLst>
          </p:cNvPr>
          <p:cNvSpPr txBox="1">
            <a:spLocks/>
          </p:cNvSpPr>
          <p:nvPr/>
        </p:nvSpPr>
        <p:spPr>
          <a:xfrm>
            <a:off x="4182923" y="5459326"/>
            <a:ext cx="1062536" cy="651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EE8F4-EF65-A7B5-50E0-95D2429386D4}"/>
              </a:ext>
            </a:extLst>
          </p:cNvPr>
          <p:cNvSpPr txBox="1"/>
          <p:nvPr/>
        </p:nvSpPr>
        <p:spPr>
          <a:xfrm>
            <a:off x="835377" y="3162635"/>
            <a:ext cx="2274885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Peter Pan Collar Blouse- white</a:t>
            </a:r>
          </a:p>
          <a:p>
            <a:pPr algn="ctr"/>
            <a:r>
              <a:rPr lang="en-US" sz="10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#1594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sleeve or</a:t>
            </a:r>
          </a:p>
          <a:p>
            <a:pPr algn="ctr"/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#1593 short sleeve</a:t>
            </a:r>
            <a:endParaRPr lang="en-US" sz="100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8AA4FD-BD86-4BF3-F603-02BF511B0231}"/>
              </a:ext>
            </a:extLst>
          </p:cNvPr>
          <p:cNvSpPr txBox="1"/>
          <p:nvPr/>
        </p:nvSpPr>
        <p:spPr>
          <a:xfrm>
            <a:off x="1715054" y="6030491"/>
            <a:ext cx="1414336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Cross Tie</a:t>
            </a:r>
          </a:p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#10754 clear blue plaid</a:t>
            </a:r>
          </a:p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#10744 navy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57BCAE-688D-425A-0342-A8A41AC93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34" y="1218565"/>
            <a:ext cx="1666269" cy="19630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FC5F20-3BF9-0EEE-40B1-1184E6B85D1F}"/>
              </a:ext>
            </a:extLst>
          </p:cNvPr>
          <p:cNvSpPr txBox="1"/>
          <p:nvPr/>
        </p:nvSpPr>
        <p:spPr>
          <a:xfrm>
            <a:off x="6878031" y="5407280"/>
            <a:ext cx="1418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Straight Fit Stretch Twill Pant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#1573 khaki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7DC03-8E15-0150-2298-3ED417BBD1C2}"/>
              </a:ext>
            </a:extLst>
          </p:cNvPr>
          <p:cNvSpPr txBox="1"/>
          <p:nvPr/>
        </p:nvSpPr>
        <p:spPr>
          <a:xfrm>
            <a:off x="5104750" y="6166657"/>
            <a:ext cx="13530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Stretch Twill Bermuda Short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#1692 khaki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71A2B11-134D-38F3-1E59-046938E2B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333" y="4929148"/>
            <a:ext cx="1107149" cy="12759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754CCB-88F2-385B-A247-53598EED9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956" y="4874921"/>
            <a:ext cx="908629" cy="1618717"/>
          </a:xfrm>
          <a:prstGeom prst="rect">
            <a:avLst/>
          </a:prstGeom>
        </p:spPr>
      </p:pic>
      <p:pic>
        <p:nvPicPr>
          <p:cNvPr id="27" name="Picture 2" descr="front view of  Reversible Leather Belt">
            <a:extLst>
              <a:ext uri="{FF2B5EF4-FFF2-40B4-BE49-F238E27FC236}">
                <a16:creationId xmlns:a16="http://schemas.microsoft.com/office/drawing/2014/main" id="{7656F33F-73B5-827C-A1BA-B719EF503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1946150" y="3846366"/>
            <a:ext cx="821770" cy="64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971A087-D7F2-C532-43A1-4A568CF87475}"/>
              </a:ext>
            </a:extLst>
          </p:cNvPr>
          <p:cNvSpPr txBox="1"/>
          <p:nvPr/>
        </p:nvSpPr>
        <p:spPr>
          <a:xfrm>
            <a:off x="1907044" y="4439616"/>
            <a:ext cx="830144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*any vendor – black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07D29B-E5C4-45C7-E8DF-6028D9B21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602" y="1181670"/>
            <a:ext cx="1386857" cy="16362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4FA310-A477-9FA3-152D-34ADB3C15FD4}"/>
              </a:ext>
            </a:extLst>
          </p:cNvPr>
          <p:cNvSpPr txBox="1"/>
          <p:nvPr/>
        </p:nvSpPr>
        <p:spPr>
          <a:xfrm>
            <a:off x="6201481" y="2744181"/>
            <a:ext cx="13530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#1371 navy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A18A8B2-E909-4FFC-AC84-800EDD4BA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4705" y="1135667"/>
            <a:ext cx="1289880" cy="17282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A7E0ED0-01A8-8200-EAF4-10DAA6398D0F}"/>
              </a:ext>
            </a:extLst>
          </p:cNvPr>
          <p:cNvSpPr txBox="1"/>
          <p:nvPr/>
        </p:nvSpPr>
        <p:spPr>
          <a:xfrm>
            <a:off x="7755966" y="2754065"/>
            <a:ext cx="122635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#1731 navy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7E9A51D-84A9-8558-9F96-5213FB2EA7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3303" y="1257870"/>
            <a:ext cx="1549731" cy="1801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796BC-96AF-C94D-A2E8-59BA3A782D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6150" y="5011539"/>
            <a:ext cx="944493" cy="1100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F620C3-9EBD-7998-4B04-664353C9E5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415" y="3970238"/>
            <a:ext cx="1167066" cy="21396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B6F253D-9285-C755-C4F4-6021FA9A8AE8}"/>
              </a:ext>
            </a:extLst>
          </p:cNvPr>
          <p:cNvSpPr txBox="1">
            <a:spLocks/>
          </p:cNvSpPr>
          <p:nvPr/>
        </p:nvSpPr>
        <p:spPr>
          <a:xfrm>
            <a:off x="39741" y="6109858"/>
            <a:ext cx="1514691" cy="48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Plaid Box Pleat Jumper</a:t>
            </a:r>
            <a:br>
              <a:rPr lang="en-US" sz="1000" dirty="0">
                <a:solidFill>
                  <a:srgbClr val="0022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 # 1687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C12B8-D4D6-0EAC-37D1-3EF43680B421}"/>
              </a:ext>
            </a:extLst>
          </p:cNvPr>
          <p:cNvSpPr txBox="1"/>
          <p:nvPr/>
        </p:nvSpPr>
        <p:spPr>
          <a:xfrm>
            <a:off x="3871486" y="2541811"/>
            <a:ext cx="17991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Knee Pleated Skirt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1065 clear blue plaid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47C8CB-C1EB-404E-0C68-D0B4810D0C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1179" y="1181670"/>
            <a:ext cx="1079095" cy="1374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38D6FB-C233-2742-1C28-675C28BC82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5484" y="2954288"/>
            <a:ext cx="1193439" cy="13152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AEF70D-297A-61DE-36BD-880A259A13EE}"/>
              </a:ext>
            </a:extLst>
          </p:cNvPr>
          <p:cNvSpPr txBox="1"/>
          <p:nvPr/>
        </p:nvSpPr>
        <p:spPr>
          <a:xfrm>
            <a:off x="4076028" y="4267034"/>
            <a:ext cx="1429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Pleated Two-Tab Skort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1302 khaki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# 1397 Plaid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8EA1F4-F99B-13CB-DEDD-37E36492B2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3152" y="4958945"/>
            <a:ext cx="1353456" cy="12902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76D8A7-DE34-10CD-F2E1-89AD4AAB769A}"/>
              </a:ext>
            </a:extLst>
          </p:cNvPr>
          <p:cNvSpPr txBox="1"/>
          <p:nvPr/>
        </p:nvSpPr>
        <p:spPr>
          <a:xfrm>
            <a:off x="3399999" y="6205129"/>
            <a:ext cx="1314192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Pull-on Kick Pleat Performance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1703 khaki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AD29A5-BD41-32AD-E928-6420EDDAB2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76747" y="3215912"/>
            <a:ext cx="910536" cy="179562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0AF78EE-E161-66BC-8D8F-B4C276D5B535}"/>
              </a:ext>
            </a:extLst>
          </p:cNvPr>
          <p:cNvSpPr txBox="1"/>
          <p:nvPr/>
        </p:nvSpPr>
        <p:spPr>
          <a:xfrm>
            <a:off x="7506385" y="3693239"/>
            <a:ext cx="1418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Slim Fit Stretch Twill Pant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#1417 khaki</a:t>
            </a:r>
          </a:p>
        </p:txBody>
      </p:sp>
    </p:spTree>
    <p:extLst>
      <p:ext uri="{BB962C8B-B14F-4D97-AF65-F5344CB8AC3E}">
        <p14:creationId xmlns:p14="http://schemas.microsoft.com/office/powerpoint/2010/main" val="280116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0930E-EE81-32B5-DC3B-E3823D91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8FC2F1-7DCF-716B-5EF6-FFBEAB3DFE0F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1A180E-77B7-4100-A2ED-B946E105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50FA7-2FD9-6B19-79F1-B3E752B22638}"/>
              </a:ext>
            </a:extLst>
          </p:cNvPr>
          <p:cNvSpPr txBox="1"/>
          <p:nvPr/>
        </p:nvSpPr>
        <p:spPr>
          <a:xfrm>
            <a:off x="5845728" y="129828"/>
            <a:ext cx="3156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GIRLS DAILY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2494E4-08C0-3E74-3769-539DC7D48FD5}"/>
              </a:ext>
            </a:extLst>
          </p:cNvPr>
          <p:cNvSpPr txBox="1">
            <a:spLocks/>
          </p:cNvSpPr>
          <p:nvPr/>
        </p:nvSpPr>
        <p:spPr>
          <a:xfrm>
            <a:off x="616630" y="6267880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C5CB3D3-EF70-38AD-A605-B538F096945E}"/>
              </a:ext>
            </a:extLst>
          </p:cNvPr>
          <p:cNvSpPr txBox="1">
            <a:spLocks/>
          </p:cNvSpPr>
          <p:nvPr/>
        </p:nvSpPr>
        <p:spPr>
          <a:xfrm>
            <a:off x="5378327" y="6230665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0ECCE19-F2F3-B6BC-7F0C-8B45EBE45AAA}"/>
              </a:ext>
            </a:extLst>
          </p:cNvPr>
          <p:cNvSpPr txBox="1">
            <a:spLocks/>
          </p:cNvSpPr>
          <p:nvPr/>
        </p:nvSpPr>
        <p:spPr>
          <a:xfrm>
            <a:off x="537770" y="4984214"/>
            <a:ext cx="1282936" cy="320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3053518-5DBB-D5B2-18A9-A0E32E6DA5FD}"/>
              </a:ext>
            </a:extLst>
          </p:cNvPr>
          <p:cNvSpPr txBox="1">
            <a:spLocks/>
          </p:cNvSpPr>
          <p:nvPr/>
        </p:nvSpPr>
        <p:spPr>
          <a:xfrm>
            <a:off x="6649247" y="5528406"/>
            <a:ext cx="1677029" cy="676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7" name="Title 1">
            <a:extLst>
              <a:ext uri="{FF2B5EF4-FFF2-40B4-BE49-F238E27FC236}">
                <a16:creationId xmlns:a16="http://schemas.microsoft.com/office/drawing/2014/main" id="{9C48A05B-C2F3-3986-CD3D-C217ED850834}"/>
              </a:ext>
            </a:extLst>
          </p:cNvPr>
          <p:cNvSpPr txBox="1">
            <a:spLocks/>
          </p:cNvSpPr>
          <p:nvPr/>
        </p:nvSpPr>
        <p:spPr>
          <a:xfrm>
            <a:off x="7016960" y="1229169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0" name="Title 1">
            <a:extLst>
              <a:ext uri="{FF2B5EF4-FFF2-40B4-BE49-F238E27FC236}">
                <a16:creationId xmlns:a16="http://schemas.microsoft.com/office/drawing/2014/main" id="{72063F8B-3895-54E7-C5F9-D17B2B86FB46}"/>
              </a:ext>
            </a:extLst>
          </p:cNvPr>
          <p:cNvSpPr txBox="1">
            <a:spLocks/>
          </p:cNvSpPr>
          <p:nvPr/>
        </p:nvSpPr>
        <p:spPr>
          <a:xfrm>
            <a:off x="2127040" y="1108594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CF26F5-CAEF-1810-8DB2-B3EA1253FC24}"/>
              </a:ext>
            </a:extLst>
          </p:cNvPr>
          <p:cNvSpPr txBox="1">
            <a:spLocks/>
          </p:cNvSpPr>
          <p:nvPr/>
        </p:nvSpPr>
        <p:spPr>
          <a:xfrm>
            <a:off x="772052" y="5193173"/>
            <a:ext cx="905603" cy="434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BE739-C520-B622-0BC0-FD69060EAC7C}"/>
              </a:ext>
            </a:extLst>
          </p:cNvPr>
          <p:cNvSpPr txBox="1"/>
          <p:nvPr/>
        </p:nvSpPr>
        <p:spPr>
          <a:xfrm>
            <a:off x="7689047" y="6020797"/>
            <a:ext cx="1418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Straight Fit Stretch Twill Pant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#1573 khaki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08C502-7D6B-E5D4-1DFE-AC6E2F63F8D7}"/>
              </a:ext>
            </a:extLst>
          </p:cNvPr>
          <p:cNvSpPr txBox="1"/>
          <p:nvPr/>
        </p:nvSpPr>
        <p:spPr>
          <a:xfrm>
            <a:off x="4788492" y="5638195"/>
            <a:ext cx="12470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Stretch Twill Bermuda Short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#1692 khaki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FC8958-5844-6C7C-F856-29E994616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86" y="4361779"/>
            <a:ext cx="1119545" cy="12902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7DAE22-AD97-F6C3-FE2C-63C0FC581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695" y="4055359"/>
            <a:ext cx="1037333" cy="1953814"/>
          </a:xfrm>
          <a:prstGeom prst="rect">
            <a:avLst/>
          </a:prstGeom>
        </p:spPr>
      </p:pic>
      <p:pic>
        <p:nvPicPr>
          <p:cNvPr id="41" name="Picture 2" descr="front view of  Reversible Leather Belt">
            <a:extLst>
              <a:ext uri="{FF2B5EF4-FFF2-40B4-BE49-F238E27FC236}">
                <a16:creationId xmlns:a16="http://schemas.microsoft.com/office/drawing/2014/main" id="{6627E57D-5D92-7D19-7AFA-61F4E8353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4696019" y="3135625"/>
            <a:ext cx="786704" cy="61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2D17922-CA45-68E2-635A-8445966EC89B}"/>
              </a:ext>
            </a:extLst>
          </p:cNvPr>
          <p:cNvSpPr txBox="1"/>
          <p:nvPr/>
        </p:nvSpPr>
        <p:spPr>
          <a:xfrm>
            <a:off x="4454569" y="3730560"/>
            <a:ext cx="1304137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*any vendor – black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5027650-2B95-33AC-E7E6-6F8A39FC5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5728" y="1232211"/>
            <a:ext cx="1386857" cy="163624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867797D-4089-EEDA-CF0E-3BEFD490ACE8}"/>
              </a:ext>
            </a:extLst>
          </p:cNvPr>
          <p:cNvSpPr txBox="1"/>
          <p:nvPr/>
        </p:nvSpPr>
        <p:spPr>
          <a:xfrm>
            <a:off x="5981392" y="2792348"/>
            <a:ext cx="1305958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#1371 navy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901BA27-F649-7142-90D6-A562AFB7E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7761" y="1185193"/>
            <a:ext cx="1289880" cy="17282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434D8AB-2A0F-3D54-D6F3-4A6757FF77A7}"/>
              </a:ext>
            </a:extLst>
          </p:cNvPr>
          <p:cNvSpPr txBox="1"/>
          <p:nvPr/>
        </p:nvSpPr>
        <p:spPr>
          <a:xfrm>
            <a:off x="7511378" y="2855588"/>
            <a:ext cx="1242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#1731 navy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7F5BE-6B0B-8F5C-6F07-49D50CAB8C33}"/>
              </a:ext>
            </a:extLst>
          </p:cNvPr>
          <p:cNvSpPr txBox="1"/>
          <p:nvPr/>
        </p:nvSpPr>
        <p:spPr>
          <a:xfrm>
            <a:off x="284087" y="5650046"/>
            <a:ext cx="1353097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Knee Pleated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1065 clear blue plaid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8892D-3EA1-1ED4-DDAB-B9A22FBD13CE}"/>
              </a:ext>
            </a:extLst>
          </p:cNvPr>
          <p:cNvSpPr txBox="1"/>
          <p:nvPr/>
        </p:nvSpPr>
        <p:spPr>
          <a:xfrm>
            <a:off x="26033" y="2755855"/>
            <a:ext cx="1567159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#1012 or 1629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navy or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4B101E-2BD8-4757-FC30-D778CD466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745" y="4312488"/>
            <a:ext cx="929983" cy="1323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9F081-337A-1B96-B1DD-3BDFC76EDA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7650" y="4312488"/>
            <a:ext cx="1193439" cy="131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A3B95C-DD8B-8BA0-8735-7DA6E26744BD}"/>
              </a:ext>
            </a:extLst>
          </p:cNvPr>
          <p:cNvSpPr txBox="1"/>
          <p:nvPr/>
        </p:nvSpPr>
        <p:spPr>
          <a:xfrm>
            <a:off x="1714386" y="5623740"/>
            <a:ext cx="130413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Pleated Two-Tab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1302 khaki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72745-80A5-A93D-B831-38AB768403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4267" y="4361779"/>
            <a:ext cx="1353456" cy="12902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099429-0382-6CFA-C353-6401F7709911}"/>
              </a:ext>
            </a:extLst>
          </p:cNvPr>
          <p:cNvSpPr txBox="1"/>
          <p:nvPr/>
        </p:nvSpPr>
        <p:spPr>
          <a:xfrm>
            <a:off x="3307872" y="5659312"/>
            <a:ext cx="130413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Pull-on Kick Pleat Performance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1703 khaki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973BC-C0F2-42A1-C40A-AF5CE152EA94}"/>
              </a:ext>
            </a:extLst>
          </p:cNvPr>
          <p:cNvSpPr txBox="1"/>
          <p:nvPr/>
        </p:nvSpPr>
        <p:spPr>
          <a:xfrm>
            <a:off x="1733285" y="2751668"/>
            <a:ext cx="11579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Pique 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navy or blue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88BAD-B378-1AAE-3E86-2F66DB77BE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1040" y="4021861"/>
            <a:ext cx="1063145" cy="20885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DEB069-2C28-F5CC-4460-DC5C29FF54D5}"/>
              </a:ext>
            </a:extLst>
          </p:cNvPr>
          <p:cNvSpPr txBox="1"/>
          <p:nvPr/>
        </p:nvSpPr>
        <p:spPr>
          <a:xfrm>
            <a:off x="6307708" y="6009173"/>
            <a:ext cx="1418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Slim Fit Stretch Twill Pant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#1417 khaki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DFADFF4-70B6-1179-2005-F781B10FD8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42" y="1207954"/>
            <a:ext cx="1314564" cy="15305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9481A7-A8C4-AF25-1EDD-C6499A5B5A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7957" y="1136908"/>
            <a:ext cx="1314564" cy="16147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671546-01A8-245C-6BC6-D68482AB8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02703" y="1185193"/>
            <a:ext cx="1605083" cy="15793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488AE39-51B5-95BD-2258-84E543323E66}"/>
              </a:ext>
            </a:extLst>
          </p:cNvPr>
          <p:cNvSpPr txBox="1"/>
          <p:nvPr/>
        </p:nvSpPr>
        <p:spPr>
          <a:xfrm>
            <a:off x="3407809" y="2743644"/>
            <a:ext cx="11579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Pique 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navy or blue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8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6D656-CDB1-513D-3BF4-964F22132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47CBC-9CB2-829E-6477-3E65CB20A419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1EBBF2-C601-8381-EFD9-DDB87793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1985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0278F60-8B7B-05CB-A37A-C48540B65C90}"/>
              </a:ext>
            </a:extLst>
          </p:cNvPr>
          <p:cNvSpPr txBox="1">
            <a:spLocks/>
          </p:cNvSpPr>
          <p:nvPr/>
        </p:nvSpPr>
        <p:spPr>
          <a:xfrm>
            <a:off x="7038848" y="4615091"/>
            <a:ext cx="1107439" cy="519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9CAF9-BA38-9BB6-413E-75D3BC429BB4}"/>
              </a:ext>
            </a:extLst>
          </p:cNvPr>
          <p:cNvSpPr txBox="1"/>
          <p:nvPr/>
        </p:nvSpPr>
        <p:spPr>
          <a:xfrm>
            <a:off x="4714191" y="129828"/>
            <a:ext cx="428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GIRLS FORMAL</a:t>
            </a:r>
          </a:p>
          <a:p>
            <a:pPr algn="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J.Crew Factory Girls' Knee-High Socks Two-Pack (Navy, Size Large)">
            <a:extLst>
              <a:ext uri="{FF2B5EF4-FFF2-40B4-BE49-F238E27FC236}">
                <a16:creationId xmlns:a16="http://schemas.microsoft.com/office/drawing/2014/main" id="{D90BD2AC-B8DC-B809-973C-A4DB7D4641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224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2DFC29-0767-2816-4D80-BB3CC2BEE915}"/>
              </a:ext>
            </a:extLst>
          </p:cNvPr>
          <p:cNvSpPr txBox="1">
            <a:spLocks/>
          </p:cNvSpPr>
          <p:nvPr/>
        </p:nvSpPr>
        <p:spPr>
          <a:xfrm>
            <a:off x="1516750" y="6211652"/>
            <a:ext cx="5797126" cy="438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DF27194-0272-CD5D-631C-360A1A50D8F8}"/>
              </a:ext>
            </a:extLst>
          </p:cNvPr>
          <p:cNvSpPr txBox="1">
            <a:spLocks/>
          </p:cNvSpPr>
          <p:nvPr/>
        </p:nvSpPr>
        <p:spPr>
          <a:xfrm>
            <a:off x="4182923" y="5459326"/>
            <a:ext cx="1062536" cy="651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8AA4FD-BD86-4BF3-F603-02BF511B0231}"/>
              </a:ext>
            </a:extLst>
          </p:cNvPr>
          <p:cNvSpPr txBox="1"/>
          <p:nvPr/>
        </p:nvSpPr>
        <p:spPr>
          <a:xfrm>
            <a:off x="4003779" y="3482177"/>
            <a:ext cx="1386857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Cross Tie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#10754 clear blue plaid</a:t>
            </a:r>
          </a:p>
          <a:p>
            <a:pPr algn="ctr"/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#10744 navy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C5F20-3BF9-0EEE-40B1-1184E6B85D1F}"/>
              </a:ext>
            </a:extLst>
          </p:cNvPr>
          <p:cNvSpPr txBox="1"/>
          <p:nvPr/>
        </p:nvSpPr>
        <p:spPr>
          <a:xfrm>
            <a:off x="7802991" y="6062803"/>
            <a:ext cx="12734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Straight Fit Stretch Twill Pant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#1573 khaki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7DC03-8E15-0150-2298-3ED417BBD1C2}"/>
              </a:ext>
            </a:extLst>
          </p:cNvPr>
          <p:cNvSpPr txBox="1"/>
          <p:nvPr/>
        </p:nvSpPr>
        <p:spPr>
          <a:xfrm>
            <a:off x="4658055" y="5665325"/>
            <a:ext cx="13530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Stretch Twill Bermuda Short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#1692 khaki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71A2B11-134D-38F3-1E59-046938E2B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100" y="4370730"/>
            <a:ext cx="1131563" cy="13041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754CCB-88F2-385B-A247-53598EED9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492" y="4085719"/>
            <a:ext cx="1037333" cy="1953814"/>
          </a:xfrm>
          <a:prstGeom prst="rect">
            <a:avLst/>
          </a:prstGeom>
        </p:spPr>
      </p:pic>
      <p:pic>
        <p:nvPicPr>
          <p:cNvPr id="27" name="Picture 2" descr="front view of  Reversible Leather Belt">
            <a:extLst>
              <a:ext uri="{FF2B5EF4-FFF2-40B4-BE49-F238E27FC236}">
                <a16:creationId xmlns:a16="http://schemas.microsoft.com/office/drawing/2014/main" id="{7656F33F-73B5-827C-A1BA-B719EF503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4251142" y="1477712"/>
            <a:ext cx="853175" cy="6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971A087-D7F2-C532-43A1-4A568CF87475}"/>
              </a:ext>
            </a:extLst>
          </p:cNvPr>
          <p:cNvSpPr txBox="1"/>
          <p:nvPr/>
        </p:nvSpPr>
        <p:spPr>
          <a:xfrm>
            <a:off x="4075403" y="2108439"/>
            <a:ext cx="1243607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*any vendor - black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07D29B-E5C4-45C7-E8DF-6028D9B21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337" y="1215683"/>
            <a:ext cx="1386857" cy="16362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4FA310-A477-9FA3-152D-34ADB3C15FD4}"/>
              </a:ext>
            </a:extLst>
          </p:cNvPr>
          <p:cNvSpPr txBox="1"/>
          <p:nvPr/>
        </p:nvSpPr>
        <p:spPr>
          <a:xfrm>
            <a:off x="6258158" y="2775150"/>
            <a:ext cx="149686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Crewneck Sweater Cardigan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#1371 navy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A18A8B2-E909-4FFC-AC84-800EDD4BA5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5024" y="1141132"/>
            <a:ext cx="1289880" cy="17282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A7E0ED0-01A8-8200-EAF4-10DAA6398D0F}"/>
              </a:ext>
            </a:extLst>
          </p:cNvPr>
          <p:cNvSpPr txBox="1"/>
          <p:nvPr/>
        </p:nvSpPr>
        <p:spPr>
          <a:xfrm>
            <a:off x="7856218" y="2756436"/>
            <a:ext cx="114615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#1731 navy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A12996-7A32-4B7B-5467-A37E6FD244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64" y="1174129"/>
            <a:ext cx="1757875" cy="195573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A64B4C4-5A86-45E7-7256-B2012994E82A}"/>
              </a:ext>
            </a:extLst>
          </p:cNvPr>
          <p:cNvSpPr txBox="1"/>
          <p:nvPr/>
        </p:nvSpPr>
        <p:spPr>
          <a:xfrm>
            <a:off x="404263" y="3034755"/>
            <a:ext cx="2712951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Fitted Oxford Shirt - white</a:t>
            </a:r>
          </a:p>
          <a:p>
            <a:pPr algn="ctr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#1706 long sleeve or #1707 short sleeve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F8CCC53-706C-A0D5-71F1-84A972E0EA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0738" y="1141132"/>
            <a:ext cx="1581351" cy="1749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8C396-0E7D-C022-D1CE-ABCCF0527591}"/>
              </a:ext>
            </a:extLst>
          </p:cNvPr>
          <p:cNvSpPr txBox="1"/>
          <p:nvPr/>
        </p:nvSpPr>
        <p:spPr>
          <a:xfrm>
            <a:off x="-98825" y="5707203"/>
            <a:ext cx="18595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Knee Pleated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#1065 clear blue plaid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EA6B5-53FA-897D-F40E-C15F89E92A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27" y="4360215"/>
            <a:ext cx="929983" cy="1323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6796BC-96AF-C94D-A2E8-59BA3A782D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0772" y="2646134"/>
            <a:ext cx="766837" cy="893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BD5B8-E0BF-25FF-2F82-194F1FC8F5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6706" y="4386733"/>
            <a:ext cx="1120721" cy="1315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21F69D-9551-AAF1-AE9F-7B5712083FAE}"/>
              </a:ext>
            </a:extLst>
          </p:cNvPr>
          <p:cNvSpPr txBox="1"/>
          <p:nvPr/>
        </p:nvSpPr>
        <p:spPr>
          <a:xfrm>
            <a:off x="1679336" y="5690499"/>
            <a:ext cx="1215745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Pleated Two-Tab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#1302 khaki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#1397 plaid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4E7DBE-FAFC-2050-E174-5A742C7A6C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4674" y="4376909"/>
            <a:ext cx="1353456" cy="1290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418EE3-53A9-35B4-D1BA-839066436BD8}"/>
              </a:ext>
            </a:extLst>
          </p:cNvPr>
          <p:cNvSpPr txBox="1"/>
          <p:nvPr/>
        </p:nvSpPr>
        <p:spPr>
          <a:xfrm>
            <a:off x="2977852" y="5657958"/>
            <a:ext cx="14517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Pull-on Kick Pleat Performance Skort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#1703 khaki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9CEC1F-150B-0EBA-4002-A3A07257B0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4730" y="4049516"/>
            <a:ext cx="1063145" cy="20885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3820B5-F91A-844F-0264-58D350834C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2240" y="6045350"/>
            <a:ext cx="1426588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3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4374-FED6-0BF9-74DF-45016B4D3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61477E5-10FD-95A8-9B5A-8F5A07BD3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115" y="1216459"/>
            <a:ext cx="1819635" cy="22580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25F81F-9A2D-C781-0EBD-5F2656F63C9D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ACE903-B684-ACE4-3626-82266A2C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E526B-8ECD-DB4E-4F5C-E20E4D1CE3BE}"/>
              </a:ext>
            </a:extLst>
          </p:cNvPr>
          <p:cNvSpPr txBox="1"/>
          <p:nvPr/>
        </p:nvSpPr>
        <p:spPr>
          <a:xfrm>
            <a:off x="5685692" y="129828"/>
            <a:ext cx="3316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- 5th BOYS DAILY</a:t>
            </a:r>
          </a:p>
        </p:txBody>
      </p:sp>
      <p:pic>
        <p:nvPicPr>
          <p:cNvPr id="3074" name="Picture 2" descr="front view of  Reversible Leather Belt">
            <a:extLst>
              <a:ext uri="{FF2B5EF4-FFF2-40B4-BE49-F238E27FC236}">
                <a16:creationId xmlns:a16="http://schemas.microsoft.com/office/drawing/2014/main" id="{2B2A3C80-0507-FE2D-DC0B-9DCFCC783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4013765" y="4518205"/>
            <a:ext cx="1081981" cy="8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F33C90A8-EDA6-8D8C-FF5A-93270E15A47B}"/>
              </a:ext>
            </a:extLst>
          </p:cNvPr>
          <p:cNvSpPr txBox="1">
            <a:spLocks/>
          </p:cNvSpPr>
          <p:nvPr/>
        </p:nvSpPr>
        <p:spPr>
          <a:xfrm>
            <a:off x="320027" y="5724744"/>
            <a:ext cx="1282936" cy="320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D64436-1FB1-4DB8-8496-B1794A7D23B2}"/>
              </a:ext>
            </a:extLst>
          </p:cNvPr>
          <p:cNvSpPr txBox="1">
            <a:spLocks/>
          </p:cNvSpPr>
          <p:nvPr/>
        </p:nvSpPr>
        <p:spPr>
          <a:xfrm>
            <a:off x="6626050" y="5611634"/>
            <a:ext cx="1169742" cy="622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3D3F07-A522-390D-50D3-77DD28BFF316}"/>
              </a:ext>
            </a:extLst>
          </p:cNvPr>
          <p:cNvSpPr txBox="1">
            <a:spLocks/>
          </p:cNvSpPr>
          <p:nvPr/>
        </p:nvSpPr>
        <p:spPr>
          <a:xfrm>
            <a:off x="2559536" y="1227480"/>
            <a:ext cx="1068687" cy="56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E0287-E63E-AFBC-E99D-E158BD6574F2}"/>
              </a:ext>
            </a:extLst>
          </p:cNvPr>
          <p:cNvSpPr txBox="1"/>
          <p:nvPr/>
        </p:nvSpPr>
        <p:spPr>
          <a:xfrm>
            <a:off x="101471" y="6178724"/>
            <a:ext cx="15807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Boys’ Straight Fit Stretch Twill Pant</a:t>
            </a:r>
          </a:p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#1694 khaki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0541A42-02E8-B7D4-E0FA-CC563333A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65" y="4341488"/>
            <a:ext cx="843309" cy="18159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9470B0-1F35-7074-F337-F8B0E235E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2" y="1225384"/>
            <a:ext cx="1909193" cy="231969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472C44-CBF6-409F-97B4-273BB8F74BB6}"/>
              </a:ext>
            </a:extLst>
          </p:cNvPr>
          <p:cNvSpPr txBox="1"/>
          <p:nvPr/>
        </p:nvSpPr>
        <p:spPr>
          <a:xfrm>
            <a:off x="3928808" y="5363308"/>
            <a:ext cx="1286384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vendor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black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6B500-0F7D-09BA-EF04-82ED2BD1CD8B}"/>
              </a:ext>
            </a:extLst>
          </p:cNvPr>
          <p:cNvSpPr txBox="1"/>
          <p:nvPr/>
        </p:nvSpPr>
        <p:spPr>
          <a:xfrm>
            <a:off x="144934" y="3442699"/>
            <a:ext cx="1909193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#1629 navy or 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F6037A-7B04-38BC-65B4-156851A5B4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4847" y="4422565"/>
            <a:ext cx="1288634" cy="1462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59E473-D21F-1F31-7D72-4C7D5F93678A}"/>
              </a:ext>
            </a:extLst>
          </p:cNvPr>
          <p:cNvSpPr txBox="1"/>
          <p:nvPr/>
        </p:nvSpPr>
        <p:spPr>
          <a:xfrm>
            <a:off x="6221860" y="3239430"/>
            <a:ext cx="12255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#1731 navy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AA660-9845-DF04-5933-C460661083B7}"/>
              </a:ext>
            </a:extLst>
          </p:cNvPr>
          <p:cNvSpPr txBox="1"/>
          <p:nvPr/>
        </p:nvSpPr>
        <p:spPr>
          <a:xfrm>
            <a:off x="5950401" y="5923019"/>
            <a:ext cx="1200085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Boys’ Flat Front Stretch Twill Short</a:t>
            </a:r>
          </a:p>
          <a:p>
            <a:pPr algn="ctr"/>
            <a:r>
              <a:rPr lang="en-US" sz="10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#1699 khaki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7D220-E315-3FDD-2839-ADF4CE47BDE9}"/>
              </a:ext>
            </a:extLst>
          </p:cNvPr>
          <p:cNvSpPr txBox="1"/>
          <p:nvPr/>
        </p:nvSpPr>
        <p:spPr>
          <a:xfrm>
            <a:off x="7664830" y="3246491"/>
            <a:ext cx="1393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Sweater Vest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#1029 navy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FE4B85-BA74-0100-8CDD-270397E555DA}"/>
              </a:ext>
            </a:extLst>
          </p:cNvPr>
          <p:cNvGrpSpPr/>
          <p:nvPr/>
        </p:nvGrpSpPr>
        <p:grpSpPr>
          <a:xfrm>
            <a:off x="7795792" y="1272333"/>
            <a:ext cx="1129871" cy="1835205"/>
            <a:chOff x="7298689" y="1966822"/>
            <a:chExt cx="1129871" cy="18891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4B6752-E5C3-7DDA-BC76-E089DC18C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98689" y="1966822"/>
              <a:ext cx="1129871" cy="188919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1FA6C5-A8D7-EB9D-FBD5-2F8EB5846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41375" y="2412278"/>
              <a:ext cx="205271" cy="23948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4EAF357C-31F7-EFA1-6BF8-8939166C1B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7941" y="4457555"/>
            <a:ext cx="1143099" cy="13907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DC83DE4-8425-B6ED-4019-79E28640AD72}"/>
              </a:ext>
            </a:extLst>
          </p:cNvPr>
          <p:cNvSpPr txBox="1"/>
          <p:nvPr/>
        </p:nvSpPr>
        <p:spPr>
          <a:xfrm>
            <a:off x="7664830" y="5920747"/>
            <a:ext cx="13530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Girls’ Stretch Twill Bermuda Short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#1692 khaki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FB751-9821-819A-E62A-53EE45F6C137}"/>
              </a:ext>
            </a:extLst>
          </p:cNvPr>
          <p:cNvSpPr txBox="1"/>
          <p:nvPr/>
        </p:nvSpPr>
        <p:spPr>
          <a:xfrm>
            <a:off x="2274229" y="3442699"/>
            <a:ext cx="11579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Pique 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navy or blue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02EB9A-ECF3-9A95-CB4C-1D7608D68F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6322" y="1241239"/>
            <a:ext cx="1496618" cy="2005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3503D6-5515-F022-B65E-AD9BFAF7D0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5900" y="1371817"/>
            <a:ext cx="2037895" cy="20052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3CD2C6-7534-0177-A559-BFF93D3B64FF}"/>
              </a:ext>
            </a:extLst>
          </p:cNvPr>
          <p:cNvSpPr txBox="1"/>
          <p:nvPr/>
        </p:nvSpPr>
        <p:spPr>
          <a:xfrm>
            <a:off x="4306896" y="3412590"/>
            <a:ext cx="11579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Pique  Polo Shirt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navy or blue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2680E-2134-E1A5-D29B-E4A5B2C9DEE4}"/>
              </a:ext>
            </a:extLst>
          </p:cNvPr>
          <p:cNvSpPr txBox="1"/>
          <p:nvPr/>
        </p:nvSpPr>
        <p:spPr>
          <a:xfrm>
            <a:off x="1914615" y="6222937"/>
            <a:ext cx="12789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Pull-On Relaxed Fit Stretch Twill Pant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#1348 khaki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4C0FF6A-8E76-878F-594D-32B8D324B4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7236" y="4341488"/>
            <a:ext cx="869644" cy="17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3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18657-243C-4BFE-CC8F-A6334DF4F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37EB6C6-CBD6-3775-6CA1-324111FC0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46" y="1165137"/>
            <a:ext cx="1768576" cy="20453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DFD01F-E348-B3EA-6D8A-65737F6D6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11" y="2061123"/>
            <a:ext cx="616362" cy="1671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7FE862-F34B-018A-FA02-74BD17666E81}"/>
              </a:ext>
            </a:extLst>
          </p:cNvPr>
          <p:cNvSpPr/>
          <p:nvPr/>
        </p:nvSpPr>
        <p:spPr>
          <a:xfrm>
            <a:off x="1" y="0"/>
            <a:ext cx="9144000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2FEC-251E-B581-E760-8A38815A7271}"/>
              </a:ext>
            </a:extLst>
          </p:cNvPr>
          <p:cNvSpPr txBox="1"/>
          <p:nvPr/>
        </p:nvSpPr>
        <p:spPr>
          <a:xfrm>
            <a:off x="5433646" y="129828"/>
            <a:ext cx="356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- 5th BOYS FORMAL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758BCB2-B15F-D04E-786E-761C0A256DCD}"/>
              </a:ext>
            </a:extLst>
          </p:cNvPr>
          <p:cNvSpPr txBox="1">
            <a:spLocks/>
          </p:cNvSpPr>
          <p:nvPr/>
        </p:nvSpPr>
        <p:spPr>
          <a:xfrm>
            <a:off x="345782" y="4942735"/>
            <a:ext cx="2423901" cy="616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065D67-1A76-35E7-CB6E-E5EA93F07166}"/>
              </a:ext>
            </a:extLst>
          </p:cNvPr>
          <p:cNvSpPr txBox="1"/>
          <p:nvPr/>
        </p:nvSpPr>
        <p:spPr>
          <a:xfrm>
            <a:off x="3679222" y="3647467"/>
            <a:ext cx="15795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Tie</a:t>
            </a:r>
            <a:endParaRPr lang="en-US" sz="1100" i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algn="ctr"/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#1030 clear blue plaid</a:t>
            </a:r>
          </a:p>
          <a:p>
            <a:pPr algn="ctr"/>
            <a:r>
              <a:rPr lang="en-US" sz="11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#1031 navy</a:t>
            </a:r>
          </a:p>
        </p:txBody>
      </p:sp>
      <p:pic>
        <p:nvPicPr>
          <p:cNvPr id="2" name="Picture 2" descr="front view of  Reversible Leather Belt">
            <a:extLst>
              <a:ext uri="{FF2B5EF4-FFF2-40B4-BE49-F238E27FC236}">
                <a16:creationId xmlns:a16="http://schemas.microsoft.com/office/drawing/2014/main" id="{41B802A1-12D7-290E-2524-138CAD0A3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535"/>
          <a:stretch/>
        </p:blipFill>
        <p:spPr bwMode="auto">
          <a:xfrm>
            <a:off x="3784781" y="4553840"/>
            <a:ext cx="1067578" cy="8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169B2D-E6AA-E0A2-206B-62D212B652D5}"/>
              </a:ext>
            </a:extLst>
          </p:cNvPr>
          <p:cNvSpPr txBox="1"/>
          <p:nvPr/>
        </p:nvSpPr>
        <p:spPr>
          <a:xfrm>
            <a:off x="1364165" y="5051191"/>
            <a:ext cx="17200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Boys’ Straight Fit Stretch Twill Pant</a:t>
            </a:r>
          </a:p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#1694 khaki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D27A3E-A62E-326A-93C4-56737B879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6" y="4169557"/>
            <a:ext cx="1013331" cy="2182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F15781-22E1-9138-631A-7166C8077B2B}"/>
              </a:ext>
            </a:extLst>
          </p:cNvPr>
          <p:cNvSpPr txBox="1"/>
          <p:nvPr/>
        </p:nvSpPr>
        <p:spPr>
          <a:xfrm>
            <a:off x="3626050" y="5488961"/>
            <a:ext cx="1418770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vendor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black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91C9DA-A319-DA4B-2872-4D9077C04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45" y="4392325"/>
            <a:ext cx="1288634" cy="1462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F4CD79-5465-AAC9-0168-FDAAD4141561}"/>
              </a:ext>
            </a:extLst>
          </p:cNvPr>
          <p:cNvSpPr txBox="1"/>
          <p:nvPr/>
        </p:nvSpPr>
        <p:spPr>
          <a:xfrm>
            <a:off x="5929387" y="3161278"/>
            <a:ext cx="122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V-Neck Pullover Sweater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#1731 navy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5384A3-EA3E-BD2D-21DC-03C0960440F2}"/>
              </a:ext>
            </a:extLst>
          </p:cNvPr>
          <p:cNvSpPr txBox="1"/>
          <p:nvPr/>
        </p:nvSpPr>
        <p:spPr>
          <a:xfrm>
            <a:off x="7258751" y="5051191"/>
            <a:ext cx="165794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Boys’ Flat Front Stretch Twill Short</a:t>
            </a:r>
          </a:p>
          <a:p>
            <a:pPr algn="ctr"/>
            <a:r>
              <a:rPr lang="en-US" sz="10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#1699 khaki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552124-8E65-F85D-DD9C-3991C61570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35" y="1217642"/>
            <a:ext cx="1785711" cy="22067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B290E3-B73D-0E75-1A08-C91C82AC489E}"/>
              </a:ext>
            </a:extLst>
          </p:cNvPr>
          <p:cNvSpPr txBox="1"/>
          <p:nvPr/>
        </p:nvSpPr>
        <p:spPr>
          <a:xfrm>
            <a:off x="772093" y="3309097"/>
            <a:ext cx="2312120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 Shirt - white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4546A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#1017 long sleeve or #1020 short sleeve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F23F65B-A4AB-9ED5-DB65-74642DF4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E17D12-F8A9-D1A0-5709-9A8B5EE4A59C}"/>
              </a:ext>
            </a:extLst>
          </p:cNvPr>
          <p:cNvSpPr txBox="1"/>
          <p:nvPr/>
        </p:nvSpPr>
        <p:spPr>
          <a:xfrm>
            <a:off x="7664337" y="3210325"/>
            <a:ext cx="1357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V-Neck Sweater Vest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#1029 navy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BD0C12-F922-821B-62B2-6A330914E813}"/>
              </a:ext>
            </a:extLst>
          </p:cNvPr>
          <p:cNvGrpSpPr/>
          <p:nvPr/>
        </p:nvGrpSpPr>
        <p:grpSpPr>
          <a:xfrm>
            <a:off x="7664337" y="1315318"/>
            <a:ext cx="1129871" cy="1781529"/>
            <a:chOff x="7298689" y="1966822"/>
            <a:chExt cx="1129871" cy="18891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45AF44-CAC6-9131-4CDA-C2B78048E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98689" y="1966822"/>
              <a:ext cx="1129871" cy="18891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0298C7-9E68-B687-6E44-8F836B4AF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41375" y="2412278"/>
              <a:ext cx="205271" cy="23948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7476E12-56CD-F75A-058E-13E95E60FC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6736" y="1217642"/>
            <a:ext cx="1496618" cy="20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95B77-67DA-A86C-F8D4-6D281031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DBB6A4-F8F4-FFD4-CE86-0E37547F201D}"/>
              </a:ext>
            </a:extLst>
          </p:cNvPr>
          <p:cNvSpPr/>
          <p:nvPr/>
        </p:nvSpPr>
        <p:spPr>
          <a:xfrm>
            <a:off x="0" y="0"/>
            <a:ext cx="9274629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A6E2AB-018F-5051-E74C-633D5FE8E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F2E1A-59A7-65A3-5D0F-05245799D6CF}"/>
              </a:ext>
            </a:extLst>
          </p:cNvPr>
          <p:cNvSpPr txBox="1"/>
          <p:nvPr/>
        </p:nvSpPr>
        <p:spPr>
          <a:xfrm>
            <a:off x="6100549" y="129828"/>
            <a:ext cx="290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OUTERWEAR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F776AC-664B-1016-AE65-4ED9FAB07BCC}"/>
              </a:ext>
            </a:extLst>
          </p:cNvPr>
          <p:cNvSpPr txBox="1">
            <a:spLocks/>
          </p:cNvSpPr>
          <p:nvPr/>
        </p:nvSpPr>
        <p:spPr>
          <a:xfrm>
            <a:off x="5231219" y="5317227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A52CAC-FD2C-150F-076F-7C20B4A37C32}"/>
              </a:ext>
            </a:extLst>
          </p:cNvPr>
          <p:cNvSpPr txBox="1">
            <a:spLocks/>
          </p:cNvSpPr>
          <p:nvPr/>
        </p:nvSpPr>
        <p:spPr>
          <a:xfrm>
            <a:off x="5727905" y="5216641"/>
            <a:ext cx="1997602" cy="462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Zip Microfleece Jacket</a:t>
            </a:r>
          </a:p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#1689 navy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F3CD6-C5BB-3B85-DE09-333EEB90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224" y="2033673"/>
            <a:ext cx="2713467" cy="33307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F8DF25C-642E-E53F-0F7E-341198943C4A}"/>
              </a:ext>
            </a:extLst>
          </p:cNvPr>
          <p:cNvSpPr txBox="1">
            <a:spLocks/>
          </p:cNvSpPr>
          <p:nvPr/>
        </p:nvSpPr>
        <p:spPr>
          <a:xfrm>
            <a:off x="1512838" y="5265589"/>
            <a:ext cx="2403984" cy="413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Quarter Zip Pullover</a:t>
            </a:r>
          </a:p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#1725 navy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9615E5-DBE4-4891-BFE9-06042E3D9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388" y="2243513"/>
            <a:ext cx="2522439" cy="29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0BEC6-E789-9264-AD00-4ED15608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20CC617-9B34-DEDB-36DE-753033E0FD5B}"/>
              </a:ext>
            </a:extLst>
          </p:cNvPr>
          <p:cNvSpPr/>
          <p:nvPr/>
        </p:nvSpPr>
        <p:spPr>
          <a:xfrm>
            <a:off x="4293162" y="2904048"/>
            <a:ext cx="4757565" cy="390129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8F7548-83FC-F3AE-F24B-955BFD32D9F9}"/>
              </a:ext>
            </a:extLst>
          </p:cNvPr>
          <p:cNvSpPr/>
          <p:nvPr/>
        </p:nvSpPr>
        <p:spPr>
          <a:xfrm>
            <a:off x="4293163" y="2046219"/>
            <a:ext cx="4757564" cy="80512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 ACCEPTABLE:</a:t>
            </a:r>
          </a:p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Boots, Dress shoes, or Barefoot Five-Toed shoes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76D727-F75C-D762-48FB-41977C0C0A88}"/>
              </a:ext>
            </a:extLst>
          </p:cNvPr>
          <p:cNvSpPr/>
          <p:nvPr/>
        </p:nvSpPr>
        <p:spPr>
          <a:xfrm>
            <a:off x="115683" y="2904048"/>
            <a:ext cx="3879767" cy="3901296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FACDA2-FD19-78C3-64A4-E5B41B91D96A}"/>
              </a:ext>
            </a:extLst>
          </p:cNvPr>
          <p:cNvSpPr/>
          <p:nvPr/>
        </p:nvSpPr>
        <p:spPr>
          <a:xfrm>
            <a:off x="0" y="-35782"/>
            <a:ext cx="9144000" cy="1142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7FAF07-6D69-104A-FA9A-B2141B61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" y="201240"/>
            <a:ext cx="2475314" cy="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2C5C5-7F5D-9B71-8A96-AF4FE19C8F91}"/>
              </a:ext>
            </a:extLst>
          </p:cNvPr>
          <p:cNvSpPr txBox="1"/>
          <p:nvPr/>
        </p:nvSpPr>
        <p:spPr>
          <a:xfrm>
            <a:off x="5808785" y="137337"/>
            <a:ext cx="298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GUIDE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SOCKS &amp; SHOES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F09016-1C00-E11C-9125-5924D5DB98F8}"/>
              </a:ext>
            </a:extLst>
          </p:cNvPr>
          <p:cNvSpPr txBox="1">
            <a:spLocks/>
          </p:cNvSpPr>
          <p:nvPr/>
        </p:nvSpPr>
        <p:spPr>
          <a:xfrm>
            <a:off x="2538286" y="6226407"/>
            <a:ext cx="3561701" cy="48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178EB4-2710-CB20-F839-C4AE57049765}"/>
              </a:ext>
            </a:extLst>
          </p:cNvPr>
          <p:cNvSpPr txBox="1">
            <a:spLocks/>
          </p:cNvSpPr>
          <p:nvPr/>
        </p:nvSpPr>
        <p:spPr>
          <a:xfrm>
            <a:off x="5231219" y="5074952"/>
            <a:ext cx="1258480" cy="58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C93A3-9298-236D-F51A-FCD7B8000F62}"/>
              </a:ext>
            </a:extLst>
          </p:cNvPr>
          <p:cNvSpPr txBox="1"/>
          <p:nvPr/>
        </p:nvSpPr>
        <p:spPr>
          <a:xfrm>
            <a:off x="2554142" y="1153521"/>
            <a:ext cx="3935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- 5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Shoes Requirements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2C9AD-AE83-2BDD-9989-AC69698FE81C}"/>
              </a:ext>
            </a:extLst>
          </p:cNvPr>
          <p:cNvSpPr txBox="1"/>
          <p:nvPr/>
        </p:nvSpPr>
        <p:spPr>
          <a:xfrm>
            <a:off x="226203" y="1570332"/>
            <a:ext cx="8635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all white or all black. Athletic shoes only in grades K-5</a:t>
            </a:r>
            <a:r>
              <a:rPr lang="en-US" sz="14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Any style white, black or navy socks are permitted.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277053-9497-EF31-FA15-8F651D05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03" y="3429000"/>
            <a:ext cx="2110765" cy="1431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62BE6E-4583-E73F-8754-63A80450D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572" y="5029674"/>
            <a:ext cx="2195257" cy="1351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F4DE84-6A21-0BC4-91F9-E54AC2D3F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163" y="4964124"/>
            <a:ext cx="1933778" cy="1749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FE3950-5931-CD06-CEF5-8D9A7D1F2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0843" y="2904048"/>
            <a:ext cx="1570857" cy="1706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FADF82-2D2D-798F-3CD0-27BB05DB3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0843" y="5767162"/>
            <a:ext cx="2093404" cy="1002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4660B0-B7C6-3BD8-ECBE-DFECE1959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4199" y="2932717"/>
            <a:ext cx="1933778" cy="12875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CE84EF-AE36-76B4-617F-298E8F5B6E7E}"/>
              </a:ext>
            </a:extLst>
          </p:cNvPr>
          <p:cNvSpPr/>
          <p:nvPr/>
        </p:nvSpPr>
        <p:spPr>
          <a:xfrm>
            <a:off x="87788" y="2046219"/>
            <a:ext cx="3935559" cy="796069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Acceptable</a:t>
            </a:r>
          </a:p>
          <a:p>
            <a:pPr algn="ctr"/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&amp; White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CFEDC9-B5E3-3395-3A44-636BDD0DC9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4855" y="4701373"/>
            <a:ext cx="1765486" cy="12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6922</TotalTime>
  <Words>1219</Words>
  <Application>Microsoft Office PowerPoint</Application>
  <PresentationFormat>On-screen Show (4:3)</PresentationFormat>
  <Paragraphs>301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Georgia</vt:lpstr>
      <vt:lpstr>Times New Roman</vt:lpstr>
      <vt:lpstr>Office Theme</vt:lpstr>
      <vt:lpstr>PowerPoint Presentation</vt:lpstr>
      <vt:lpstr>Plaid Box Pleat Jumper Item # 1687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$20 - $23</dc:title>
  <dc:creator>Jessica Neave</dc:creator>
  <cp:lastModifiedBy>Sarai McDonald</cp:lastModifiedBy>
  <cp:revision>39</cp:revision>
  <cp:lastPrinted>2026-06-30T15:27:45Z</cp:lastPrinted>
  <dcterms:created xsi:type="dcterms:W3CDTF">2023-12-11T15:10:24Z</dcterms:created>
  <dcterms:modified xsi:type="dcterms:W3CDTF">2026-06-30T21:13:03Z</dcterms:modified>
</cp:coreProperties>
</file>